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5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6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8" r:id="rId4"/>
    <p:sldMasterId id="2147483944" r:id="rId5"/>
    <p:sldMasterId id="2147484086" r:id="rId6"/>
    <p:sldMasterId id="2147484095" r:id="rId7"/>
    <p:sldMasterId id="2147484038" r:id="rId8"/>
    <p:sldMasterId id="2147484062" r:id="rId9"/>
    <p:sldMasterId id="2147484165" r:id="rId10"/>
  </p:sldMasterIdLst>
  <p:notesMasterIdLst>
    <p:notesMasterId r:id="rId66"/>
  </p:notesMasterIdLst>
  <p:handoutMasterIdLst>
    <p:handoutMasterId r:id="rId67"/>
  </p:handoutMasterIdLst>
  <p:sldIdLst>
    <p:sldId id="625" r:id="rId11"/>
    <p:sldId id="893" r:id="rId12"/>
    <p:sldId id="909" r:id="rId13"/>
    <p:sldId id="910" r:id="rId14"/>
    <p:sldId id="908" r:id="rId15"/>
    <p:sldId id="907" r:id="rId16"/>
    <p:sldId id="343" r:id="rId17"/>
    <p:sldId id="354" r:id="rId18"/>
    <p:sldId id="817" r:id="rId19"/>
    <p:sldId id="818" r:id="rId20"/>
    <p:sldId id="820" r:id="rId21"/>
    <p:sldId id="859" r:id="rId22"/>
    <p:sldId id="860" r:id="rId23"/>
    <p:sldId id="821" r:id="rId24"/>
    <p:sldId id="834" r:id="rId25"/>
    <p:sldId id="877" r:id="rId26"/>
    <p:sldId id="880" r:id="rId27"/>
    <p:sldId id="847" r:id="rId28"/>
    <p:sldId id="911" r:id="rId29"/>
    <p:sldId id="842" r:id="rId30"/>
    <p:sldId id="912" r:id="rId31"/>
    <p:sldId id="882" r:id="rId32"/>
    <p:sldId id="843" r:id="rId33"/>
    <p:sldId id="845" r:id="rId34"/>
    <p:sldId id="844" r:id="rId35"/>
    <p:sldId id="884" r:id="rId36"/>
    <p:sldId id="846" r:id="rId37"/>
    <p:sldId id="883" r:id="rId38"/>
    <p:sldId id="848" r:id="rId39"/>
    <p:sldId id="885" r:id="rId40"/>
    <p:sldId id="886" r:id="rId41"/>
    <p:sldId id="372" r:id="rId42"/>
    <p:sldId id="274" r:id="rId43"/>
    <p:sldId id="275" r:id="rId44"/>
    <p:sldId id="276" r:id="rId45"/>
    <p:sldId id="297" r:id="rId46"/>
    <p:sldId id="298" r:id="rId47"/>
    <p:sldId id="299" r:id="rId48"/>
    <p:sldId id="300" r:id="rId49"/>
    <p:sldId id="890" r:id="rId50"/>
    <p:sldId id="892" r:id="rId51"/>
    <p:sldId id="894" r:id="rId52"/>
    <p:sldId id="897" r:id="rId53"/>
    <p:sldId id="898" r:id="rId54"/>
    <p:sldId id="899" r:id="rId55"/>
    <p:sldId id="900" r:id="rId56"/>
    <p:sldId id="896" r:id="rId57"/>
    <p:sldId id="906" r:id="rId58"/>
    <p:sldId id="901" r:id="rId59"/>
    <p:sldId id="895" r:id="rId60"/>
    <p:sldId id="902" r:id="rId61"/>
    <p:sldId id="903" r:id="rId62"/>
    <p:sldId id="904" r:id="rId63"/>
    <p:sldId id="905" r:id="rId64"/>
    <p:sldId id="891" r:id="rId65"/>
  </p:sldIdLst>
  <p:sldSz cx="12192000" cy="6858000"/>
  <p:notesSz cx="7102475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s + Dividers (Blue)" id="{3822BCAE-A3E1-CC4F-8EEB-59A0C2B230BA}">
          <p14:sldIdLst>
            <p14:sldId id="625"/>
            <p14:sldId id="893"/>
            <p14:sldId id="909"/>
            <p14:sldId id="910"/>
            <p14:sldId id="908"/>
            <p14:sldId id="907"/>
            <p14:sldId id="343"/>
            <p14:sldId id="354"/>
            <p14:sldId id="817"/>
            <p14:sldId id="818"/>
            <p14:sldId id="820"/>
            <p14:sldId id="859"/>
            <p14:sldId id="860"/>
            <p14:sldId id="821"/>
            <p14:sldId id="834"/>
            <p14:sldId id="877"/>
            <p14:sldId id="880"/>
            <p14:sldId id="847"/>
            <p14:sldId id="911"/>
            <p14:sldId id="842"/>
            <p14:sldId id="912"/>
            <p14:sldId id="882"/>
            <p14:sldId id="843"/>
            <p14:sldId id="845"/>
            <p14:sldId id="844"/>
            <p14:sldId id="884"/>
            <p14:sldId id="846"/>
            <p14:sldId id="883"/>
            <p14:sldId id="848"/>
            <p14:sldId id="885"/>
            <p14:sldId id="886"/>
            <p14:sldId id="372"/>
            <p14:sldId id="274"/>
            <p14:sldId id="275"/>
            <p14:sldId id="276"/>
            <p14:sldId id="297"/>
            <p14:sldId id="298"/>
            <p14:sldId id="299"/>
            <p14:sldId id="300"/>
            <p14:sldId id="890"/>
            <p14:sldId id="892"/>
            <p14:sldId id="894"/>
            <p14:sldId id="897"/>
            <p14:sldId id="898"/>
            <p14:sldId id="899"/>
            <p14:sldId id="900"/>
            <p14:sldId id="896"/>
            <p14:sldId id="906"/>
            <p14:sldId id="901"/>
            <p14:sldId id="895"/>
            <p14:sldId id="902"/>
            <p14:sldId id="903"/>
            <p14:sldId id="904"/>
            <p14:sldId id="905"/>
            <p14:sldId id="891"/>
          </p14:sldIdLst>
        </p14:section>
        <p14:section name="Main content (Blue)" id="{41A40922-8172-FD44-BE06-EC1C730C20B9}">
          <p14:sldIdLst/>
        </p14:section>
        <p14:section name="Team (Blue)" id="{5149E4D6-5703-6248-A21C-A4E99E7423DF}">
          <p14:sldIdLst/>
        </p14:section>
        <p14:section name="Call outs (Blue)" id="{37184276-78CE-B645-85DE-4B758B5E02D3}">
          <p14:sldIdLst/>
        </p14:section>
        <p14:section name="Tables (Blue)" id="{6C2DE5BC-8C81-5046-B963-5924D1C6D152}">
          <p14:sldIdLst/>
        </p14:section>
        <p14:section name="Image layouts (Blue)" id="{15AC1129-08EE-8247-9C45-79E8B862B46A}">
          <p14:sldIdLst/>
        </p14:section>
        <p14:section name="Close (Blue)" id="{EC6A78A5-89CF-3345-A0D7-583E054069A8}">
          <p14:sldIdLst/>
        </p14:section>
        <p14:section name="Covers + Dividers (Yellow)" id="{4555743E-C32A-DC43-8FB6-76069FB98431}">
          <p14:sldIdLst/>
        </p14:section>
        <p14:section name="Main Content (Yellow)" id="{1B0C4103-136D-7144-9687-46BE695CBF78}">
          <p14:sldIdLst/>
        </p14:section>
        <p14:section name="Team (Yellow)" id="{A3D182B7-7786-FD43-99C0-122C633E14AF}">
          <p14:sldIdLst/>
        </p14:section>
        <p14:section name="Call outs (Yellow)" id="{D97BC524-2BD1-0D47-B67C-1381C31A55E5}">
          <p14:sldIdLst/>
        </p14:section>
        <p14:section name="Tables (Yellow)" id="{C9E6E856-C277-FF4D-A0B2-46E6CEA1B064}">
          <p14:sldIdLst/>
        </p14:section>
        <p14:section name="Image layouts (Yellow)" id="{4ABF53FD-D572-784E-BD8E-35C145DC0688}">
          <p14:sldIdLst/>
        </p14:section>
        <p14:section name="Close (Yellow)" id="{F9220A39-2C8E-2648-BB98-272CEF06F437}">
          <p14:sldIdLst/>
        </p14:section>
        <p14:section name="Resource: Charts" id="{11C144DA-4F67-3044-8E3F-460AD5CF1981}">
          <p14:sldIdLst/>
        </p14:section>
        <p14:section name="Resource: Data + Info" id="{A9044AFA-9016-CE42-9975-AA3DA4268E1E}">
          <p14:sldIdLst/>
        </p14:section>
        <p14:section name="Resource: Maps" id="{6D28D318-FCBB-1042-B690-22E44C77C1F6}">
          <p14:sldIdLst/>
        </p14:section>
        <p14:section name="Icons" id="{9E652A4D-CB0B-48C4-978B-FDC1A6063CC7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4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136479-EC30-4AED-BC20-C13ECB9ABB4F}" v="1" dt="2022-03-11T11:16:47.447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0" autoAdjust="0"/>
    <p:restoredTop sz="91539" autoAdjust="0"/>
  </p:normalViewPr>
  <p:slideViewPr>
    <p:cSldViewPr snapToGrid="0" snapToObjects="1" showGuides="1">
      <p:cViewPr varScale="1">
        <p:scale>
          <a:sx n="76" d="100"/>
          <a:sy n="76" d="100"/>
        </p:scale>
        <p:origin x="946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72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21D0115-48A7-6E48-B687-12C5190D39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97F077-7707-BB41-B248-E7C3D32E9A4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C67E3882-0BF3-5946-AD16-CB31A6186C76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1066F3-08A7-D14C-A4C1-4C34A63632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D344CE-3537-7C49-B00B-64F201665F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3B6093B4-28C5-2C41-96A7-876B0C3BB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75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775C0BD8-5BB6-1644-9134-A1B76167D788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925407"/>
            <a:ext cx="5681980" cy="4029879"/>
          </a:xfrm>
          <a:prstGeom prst="rect">
            <a:avLst/>
          </a:prstGeom>
        </p:spPr>
        <p:txBody>
          <a:bodyPr vert="horz" lIns="99066" tIns="49533" rIns="99066" bIns="4953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E8C55B8A-C5DE-4D47-97EA-5DFACE786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346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55B8A-C5DE-4D47-97EA-5DFACE78606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292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55B8A-C5DE-4D47-97EA-5DFACE78606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73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55B8A-C5DE-4D47-97EA-5DFACE78606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93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55B8A-C5DE-4D47-97EA-5DFACE78606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963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 Half an hour for each of the sessions; collect a folder of the full document.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55B8A-C5DE-4D47-97EA-5DFACE78606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844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55B8A-C5DE-4D47-97EA-5DFACE7860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407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55B8A-C5DE-4D47-97EA-5DFACE7860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71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*specifically reference Paddock Wood/include it in the presentation</a:t>
            </a:r>
          </a:p>
          <a:p>
            <a:r>
              <a:rPr lang="en-GB" dirty="0"/>
              <a:t>*include the meeting &amp; some context on the Paddock Wood – shared context and willingness to work together and share ideas &amp; experiences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55B8A-C5DE-4D47-97EA-5DFACE78606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98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55B8A-C5DE-4D47-97EA-5DFACE78606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24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55B8A-C5DE-4D47-97EA-5DFACE78606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540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*pick out just the strengths from the examples of each design code examples </a:t>
            </a:r>
          </a:p>
          <a:p>
            <a:r>
              <a:rPr lang="en-GB" dirty="0"/>
              <a:t>*keep the extra slides just hide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55B8A-C5DE-4D47-97EA-5DFACE78606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44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55B8A-C5DE-4D47-97EA-5DFACE78606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77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55B8A-C5DE-4D47-97EA-5DFACE78606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949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5A2BD3-B72F-344B-A30D-8C3365691E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2087" y="1484313"/>
            <a:ext cx="11807825" cy="1765300"/>
          </a:xfrm>
        </p:spPr>
        <p:txBody>
          <a:bodyPr anchor="b" anchorCtr="0"/>
          <a:lstStyle>
            <a:lvl1pPr marL="0" indent="0">
              <a:buNone/>
              <a:defRPr sz="6000" b="1" i="0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Presentation name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8B15545-CDE4-2D46-87A4-4286855F50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2088" y="3429001"/>
            <a:ext cx="5759450" cy="1620837"/>
          </a:xfrm>
        </p:spPr>
        <p:txBody>
          <a:bodyPr anchor="t" anchorCtr="0"/>
          <a:lstStyle>
            <a:lvl1pPr marL="0" indent="0">
              <a:buNone/>
              <a:defRPr sz="2500" b="1" i="0">
                <a:solidFill>
                  <a:schemeClr val="tx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Presentation description / </a:t>
            </a:r>
            <a:br>
              <a:rPr lang="en-GB" dirty="0"/>
            </a:br>
            <a:r>
              <a:rPr lang="en-GB" dirty="0"/>
              <a:t>event name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1DFB937-D895-0545-8B74-E2AA56A85F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2088" y="5373688"/>
            <a:ext cx="5759450" cy="935036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100" b="0" i="0">
                <a:solidFill>
                  <a:schemeClr val="tx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Presenter name</a:t>
            </a:r>
          </a:p>
          <a:p>
            <a:pPr lvl="0"/>
            <a:r>
              <a:rPr lang="en-GB" dirty="0"/>
              <a:t>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68983C-442E-3442-A885-2EBC4210D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4961" y="368300"/>
            <a:ext cx="2447397" cy="33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146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2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7" y="368310"/>
            <a:ext cx="11807826" cy="792152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1EA6029-0BE2-2E48-8B98-4D2CAAA38C3D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184024" y="4058725"/>
            <a:ext cx="3743325" cy="2250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595847-1813-6B47-B848-F94A612FF95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92087" y="1484312"/>
            <a:ext cx="3743325" cy="2250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8315F38-52A3-C148-9FE6-DA617FF1EAA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224338" y="4058725"/>
            <a:ext cx="3735260" cy="2250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D507689-3D81-7D40-A2C1-78D03B642078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224338" y="1484312"/>
            <a:ext cx="3743325" cy="2250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C73F26E-D8F7-F546-89B9-4D7299F01568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8256588" y="1484313"/>
            <a:ext cx="3743325" cy="2250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701359C-DFD8-F847-ADA9-9F9CDB2CDD98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8264653" y="4058725"/>
            <a:ext cx="3735260" cy="2250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506EF0-F315-7845-A1FF-1CDB316FBC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2D42E44-2F7E-5F44-B014-DAC1320AEE9B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20931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 out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361F1-4A98-B04B-B95B-7B0BAF4FE4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089" y="368309"/>
            <a:ext cx="11807824" cy="5940415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4800" b="1">
                <a:solidFill>
                  <a:schemeClr val="accent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Small text call out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7E3DBC-C178-0C44-82CC-857EFE5EFC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051D66A-6AE6-8943-8D13-408C1B164421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534651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 out med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361F1-4A98-B04B-B95B-7B0BAF4FE4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087" y="368299"/>
            <a:ext cx="11807826" cy="5940421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7200" b="1">
                <a:solidFill>
                  <a:schemeClr val="accent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Medium text call out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237A8C-31B3-C34C-96AE-88E109D4D1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4A58CC3-4324-CB44-A342-B374FB6F05C5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28437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 out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361F1-4A98-B04B-B95B-7B0BAF4FE4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089" y="368299"/>
            <a:ext cx="11807824" cy="5940421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9600" b="1">
                <a:solidFill>
                  <a:schemeClr val="accent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Large text call out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3F3679-D46C-A748-AB6C-5A481154A5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18B517E-3869-6D45-BC5A-FABAA3C889BD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5691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251F6C-4489-4D48-8BAA-11D2730B20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36309" y="2965179"/>
            <a:ext cx="4119381" cy="56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7327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5A2BD3-B72F-344B-A30D-8C3365691E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2087" y="1484313"/>
            <a:ext cx="11807825" cy="1765300"/>
          </a:xfrm>
        </p:spPr>
        <p:txBody>
          <a:bodyPr anchor="b" anchorCtr="0"/>
          <a:lstStyle>
            <a:lvl1pPr>
              <a:defRPr sz="6000" b="1" i="0">
                <a:solidFill>
                  <a:schemeClr val="tx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Presentation name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8B15545-CDE4-2D46-87A4-4286855F50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2088" y="3429001"/>
            <a:ext cx="5759450" cy="1620837"/>
          </a:xfrm>
        </p:spPr>
        <p:txBody>
          <a:bodyPr anchor="t" anchorCtr="0"/>
          <a:lstStyle>
            <a:lvl1pPr>
              <a:defRPr sz="2500" b="1" i="0">
                <a:solidFill>
                  <a:schemeClr val="tx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Presentation description / </a:t>
            </a:r>
            <a:br>
              <a:rPr lang="en-GB" dirty="0"/>
            </a:br>
            <a:r>
              <a:rPr lang="en-GB" dirty="0"/>
              <a:t>event name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1DFB937-D895-0545-8B74-E2AA56A85F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2088" y="5373687"/>
            <a:ext cx="5759450" cy="935037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0"/>
              </a:spcBef>
              <a:defRPr sz="2100" b="0" i="0">
                <a:solidFill>
                  <a:schemeClr val="tx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Presenter name</a:t>
            </a:r>
          </a:p>
          <a:p>
            <a:pPr lvl="0"/>
            <a:r>
              <a:rPr lang="en-GB" dirty="0"/>
              <a:t>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865188-4B3E-EE4F-8DDE-9F18E25955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4961" y="368300"/>
            <a:ext cx="2447397" cy="33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74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361F1-4A98-B04B-B95B-7B0BAF4FE4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089" y="1484313"/>
            <a:ext cx="11807824" cy="356552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4800" b="1" i="0">
                <a:solidFill>
                  <a:schemeClr val="tx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CF0C63-95D4-244A-8BFB-5B1AC1B0FC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2088" y="5373687"/>
            <a:ext cx="5759450" cy="935037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0"/>
              </a:spcBef>
              <a:defRPr sz="2100" b="0" i="0">
                <a:solidFill>
                  <a:schemeClr val="tx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Presenter name</a:t>
            </a:r>
          </a:p>
          <a:p>
            <a:pPr lvl="0"/>
            <a:r>
              <a:rPr lang="en-GB" dirty="0"/>
              <a:t>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B0136F-9B37-2345-8AF0-3710925C1B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4117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6B8A7-34F1-2F44-BFD0-5B0963106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1"/>
            <a:ext cx="11807824" cy="792162"/>
          </a:xfrm>
        </p:spPr>
        <p:txBody>
          <a:bodyPr lIns="0" tIns="0" rIns="0" bIns="0" anchor="t" anchorCtr="0">
            <a:normAutofit/>
          </a:bodyPr>
          <a:lstStyle>
            <a:lvl1pPr>
              <a:defRPr sz="2500" b="1" i="0">
                <a:solidFill>
                  <a:schemeClr val="tx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1C71466-8AFC-0F44-BFA7-5A78EF317063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73FB8C-301C-5F47-B7ED-1B6E79029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308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 out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361F1-4A98-B04B-B95B-7B0BAF4FE4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089" y="368309"/>
            <a:ext cx="11807824" cy="5940415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4800" b="1">
                <a:solidFill>
                  <a:schemeClr val="tx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Small text call out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051D66A-6AE6-8943-8D13-408C1B164421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A008084-C363-FD43-860E-2C10F8B4AE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507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 out med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361F1-4A98-B04B-B95B-7B0BAF4FE4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087" y="368299"/>
            <a:ext cx="11807826" cy="5940421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7200" b="1">
                <a:solidFill>
                  <a:schemeClr val="tx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Medium text call out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4A58CC3-4324-CB44-A342-B374FB6F05C5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B339E35-8242-7149-AAFE-2C3DE2847C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2722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 out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361F1-4A98-B04B-B95B-7B0BAF4FE4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089" y="368299"/>
            <a:ext cx="11807824" cy="5940421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9600" b="1">
                <a:solidFill>
                  <a:schemeClr val="tx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Large text call out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18B517E-3869-6D45-BC5A-FABAA3C889BD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613846E-7C65-474F-B095-6CC29203A9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68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2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0"/>
            <a:ext cx="11807824" cy="792162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595847-1813-6B47-B848-F94A612FF95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92089" y="1484312"/>
            <a:ext cx="2735262" cy="22500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7F44A-A091-EA4A-8388-607E1E2FD7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5FC02E4-8F2D-0C49-969E-6DB03AED7BDD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3216276" y="1484313"/>
            <a:ext cx="2735262" cy="22500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9821FB0-5481-CB43-9A17-66B388706941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6240463" y="1484313"/>
            <a:ext cx="2735262" cy="22500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00C7E43-69DC-A64D-8E37-1A5C66C0DE0B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9264651" y="1484313"/>
            <a:ext cx="2735262" cy="22500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637AD8E3-8813-D74C-87CA-80D331FE2EB4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192087" y="4058724"/>
            <a:ext cx="2735262" cy="22500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3555FD05-F617-EF4F-8A3F-9C9AD6AA040C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3216274" y="4058725"/>
            <a:ext cx="2735261" cy="22500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0E6E57E-617C-9E45-86A8-0B0A4E5D8657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6240461" y="4058725"/>
            <a:ext cx="2735262" cy="22500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EA5C7136-DD5F-394A-BC8C-AE3A6365E3BF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9264649" y="4058725"/>
            <a:ext cx="2735262" cy="22500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AF98FC1-1143-E74A-AF36-716E3EFC3D18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26350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249C2D-D03B-0E44-B305-62F0636948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36309" y="2965179"/>
            <a:ext cx="4119382" cy="56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72564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79"/>
            <a:ext cx="103632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921581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240754" y="4798781"/>
            <a:ext cx="2547723" cy="502317"/>
          </a:xfrm>
        </p:spPr>
        <p:txBody>
          <a:bodyPr lIns="0" tIns="0" rIns="0" bIns="0"/>
          <a:lstStyle>
            <a:lvl1pPr>
              <a:defRPr sz="3264" b="1" i="0">
                <a:solidFill>
                  <a:schemeClr val="bg1"/>
                </a:solidFill>
                <a:latin typeface="AECOM Sans"/>
                <a:cs typeface="AECOM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19207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240754" y="4798781"/>
            <a:ext cx="2547723" cy="502317"/>
          </a:xfrm>
        </p:spPr>
        <p:txBody>
          <a:bodyPr lIns="0" tIns="0" rIns="0" bIns="0"/>
          <a:lstStyle>
            <a:lvl1pPr>
              <a:defRPr sz="3264" b="1" i="0">
                <a:solidFill>
                  <a:schemeClr val="bg1"/>
                </a:solidFill>
                <a:latin typeface="AECOM Sans"/>
                <a:cs typeface="AECOM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1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3/14/2022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754474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240754" y="4798781"/>
            <a:ext cx="2547723" cy="502317"/>
          </a:xfrm>
        </p:spPr>
        <p:txBody>
          <a:bodyPr lIns="0" tIns="0" rIns="0" bIns="0"/>
          <a:lstStyle>
            <a:lvl1pPr>
              <a:defRPr sz="3264" b="1" i="0">
                <a:solidFill>
                  <a:schemeClr val="bg1"/>
                </a:solidFill>
                <a:latin typeface="AECOM Sans"/>
                <a:cs typeface="AECOM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3/14/2022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748423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3/14/2022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2987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0"/>
            <a:ext cx="11807824" cy="792162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7F44A-A091-EA4A-8388-607E1E2FD7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E0F511F-41D3-CF45-9BDC-34E8F387C136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92086" y="1484315"/>
            <a:ext cx="5759452" cy="3565524"/>
          </a:xfrm>
        </p:spPr>
        <p:txBody>
          <a:bodyPr anchor="ctr" anchorCtr="0"/>
          <a:lstStyle>
            <a:lvl1pPr marL="0" indent="0">
              <a:buFont typeface="System Font"/>
              <a:buNone/>
              <a:tabLst/>
              <a:defRPr sz="36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CF60261-BA6C-2142-B71D-37994ED4A04B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7208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mage (lef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AF1E0F-19C5-B747-BD0C-64ECB9AFC60F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240463" y="1484313"/>
            <a:ext cx="5759450" cy="3565526"/>
          </a:xfrm>
        </p:spPr>
        <p:txBody>
          <a:bodyPr anchor="ctr" anchorCtr="0"/>
          <a:lstStyle>
            <a:lvl1pPr marL="0" indent="0">
              <a:buFont typeface="System Font"/>
              <a:buNone/>
              <a:tabLst/>
              <a:defRPr sz="3600" b="1" i="0">
                <a:solidFill>
                  <a:schemeClr val="tx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6E73A7-BA38-1E48-A15B-AFDF4974DF9B}"/>
              </a:ext>
            </a:extLst>
          </p:cNvPr>
          <p:cNvCxnSpPr>
            <a:cxnSpLocks/>
          </p:cNvCxnSpPr>
          <p:nvPr userDrawn="1"/>
        </p:nvCxnSpPr>
        <p:spPr>
          <a:xfrm>
            <a:off x="192087" y="206669"/>
            <a:ext cx="432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B534BBE3-AC4A-A64A-9737-8BA870D69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463" y="368300"/>
            <a:ext cx="5759449" cy="792162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E268D1-3C47-474E-A601-6236191E27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5D2655-77D9-BB44-A9F7-604618321FBF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57F217F-D4AA-A141-BF24-68CCE02BE45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3935413" cy="6858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55147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mage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AF1E0F-19C5-B747-BD0C-64ECB9AFC60F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92087" y="1484313"/>
            <a:ext cx="5759449" cy="3565526"/>
          </a:xfrm>
        </p:spPr>
        <p:txBody>
          <a:bodyPr anchor="ctr" anchorCtr="0"/>
          <a:lstStyle>
            <a:lvl1pPr marL="0" indent="0">
              <a:buFont typeface="System Font"/>
              <a:buNone/>
              <a:tabLst/>
              <a:defRPr sz="3600" b="1" i="0">
                <a:solidFill>
                  <a:schemeClr val="tx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7F44A-A091-EA4A-8388-607E1E2FD7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3758102-AAC4-EF4E-95BE-C05953CF1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0"/>
            <a:ext cx="5759449" cy="792162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9739721-2CBA-0E49-8EA4-C7900908454C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BAAA2378-A01C-5846-9EE5-133ECA58760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256587" y="0"/>
            <a:ext cx="3935413" cy="6858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82711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mage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E0F511F-41D3-CF45-9BDC-34E8F387C136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240461" y="1484313"/>
            <a:ext cx="5759452" cy="3565525"/>
          </a:xfrm>
        </p:spPr>
        <p:txBody>
          <a:bodyPr anchor="ctr" anchorCtr="0"/>
          <a:lstStyle>
            <a:lvl1pPr marL="0" indent="0">
              <a:buFont typeface="System Font"/>
              <a:buNone/>
              <a:tabLst/>
              <a:defRPr sz="3600" b="1" i="0">
                <a:solidFill>
                  <a:schemeClr val="tx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4B80CB2-8BC8-B245-9E9B-97E154FB3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461" y="368300"/>
            <a:ext cx="5759449" cy="792162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FCA2F-0D64-2F43-A09E-6E56CEE69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D06ADE0-0810-2D43-92F8-BDC1658E9298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314BF0D-CD40-924D-8097-A6F680C70D5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5951540" cy="6858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45461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mage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E0F511F-41D3-CF45-9BDC-34E8F387C136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92086" y="1484316"/>
            <a:ext cx="5759452" cy="3565522"/>
          </a:xfrm>
        </p:spPr>
        <p:txBody>
          <a:bodyPr anchor="ctr" anchorCtr="0"/>
          <a:lstStyle>
            <a:lvl1pPr marL="0" indent="0">
              <a:buFont typeface="System Font"/>
              <a:buNone/>
              <a:tabLst/>
              <a:defRPr sz="3600" b="1" i="0">
                <a:solidFill>
                  <a:schemeClr val="tx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0"/>
            <a:ext cx="5759449" cy="792162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7F44A-A091-EA4A-8388-607E1E2FD7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76A4C4-FD62-1A4A-BACD-014A5D830A35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3ABB104A-DA56-C54E-80D5-9BE7CE4447D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40460" y="-1584"/>
            <a:ext cx="5951540" cy="6858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703823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mage (botto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D0FCA007-03B6-434E-8212-6AB5A68EE66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3429000"/>
            <a:ext cx="12192000" cy="3429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E0F511F-41D3-CF45-9BDC-34E8F387C136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92085" y="1484316"/>
            <a:ext cx="11807828" cy="1584321"/>
          </a:xfrm>
        </p:spPr>
        <p:txBody>
          <a:bodyPr anchor="ctr" anchorCtr="0"/>
          <a:lstStyle>
            <a:lvl1pPr marL="0" indent="0">
              <a:buFont typeface="System Font"/>
              <a:buNone/>
              <a:tabLst/>
              <a:defRPr sz="3600" b="1" i="0">
                <a:solidFill>
                  <a:schemeClr val="tx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0"/>
            <a:ext cx="11807824" cy="792162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7F44A-A091-EA4A-8388-607E1E2FD7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F6CECA7-98DD-F446-B1FC-E4551883F807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58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mage (to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FF59F05-8043-7048-9449-8E7676FE644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12192000" cy="3429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E0F511F-41D3-CF45-9BDC-34E8F387C136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92088" y="3797300"/>
            <a:ext cx="11807828" cy="2511425"/>
          </a:xfrm>
        </p:spPr>
        <p:txBody>
          <a:bodyPr anchor="ctr" anchorCtr="0"/>
          <a:lstStyle>
            <a:lvl1pPr marL="0" indent="0">
              <a:buFont typeface="System Font"/>
              <a:buNone/>
              <a:tabLst/>
              <a:defRPr sz="3600" b="1" i="0">
                <a:solidFill>
                  <a:schemeClr val="tx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0"/>
            <a:ext cx="11807824" cy="792162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D4E17F-74A7-2947-94B5-436B235D58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2177D9-5305-6C4A-9E06-E122FA493D8E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4241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 out lar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361F1-4A98-B04B-B95B-7B0BAF4FE4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087" y="368299"/>
            <a:ext cx="11807825" cy="5940421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9600" b="1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Large text call out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035055-A5CA-7940-ACDE-DBD340E72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30EC1D-CCD2-F74F-B01D-7DEFEA58C43C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9771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1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A0062-35C4-7949-B078-A3CC17338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1"/>
            <a:ext cx="11807824" cy="7921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15B8DB-908B-5345-9445-A0BD1EB4EDB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92089" y="1484313"/>
            <a:ext cx="11807824" cy="4824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321E4F-039F-E848-A410-13DF340CC20B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7E87BC9-59D8-7A43-8D51-D39375D904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34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 out mediu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361F1-4A98-B04B-B95B-7B0BAF4FE4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087" y="368299"/>
            <a:ext cx="11807825" cy="5940421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7200" b="1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Medium text call out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035055-A5CA-7940-ACDE-DBD340E72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F89B31-A97E-CB48-8F8E-BA781A569224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991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 out sma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361F1-4A98-B04B-B95B-7B0BAF4FE4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087" y="368309"/>
            <a:ext cx="11807825" cy="5940415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4800" b="1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Small text call out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637AB9-D00C-544F-AA4F-4C7AC5A60F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B8A033A-55CD-424E-8CA2-639E3BB65422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3584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191E849-2800-4BF6-8648-1810868AFE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6754" y="116368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EAC093F2-4A94-4EC7-BFC5-282DC86922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40371" y="116368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4AB8F044-DB76-470F-8712-563C8D77DA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13988" y="116368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6100BE5D-F975-4662-A5D8-73DD0F6663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87605" y="116368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3F780AC3-2DC9-4EBB-9F4A-4B369FDC73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61222" y="116368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F4241E2C-AEC5-4C2F-A388-B4005397B9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34839" y="116368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3AED32-46CB-466C-8765-2739AAC2E45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08456" y="116368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AB8256EC-2FE2-400D-A4E4-37966548E2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82073" y="116368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EED6D159-A3F2-4B02-A7D4-A0B7B2A9800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255690" y="116368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39B61045-8A1E-4798-B8A2-EE3524BDB5B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829307" y="116368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24E153D6-CC1A-4C88-B1FD-0A426D1D03A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402924" y="116368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6D96D149-215E-4BD5-A884-53D586135DB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976541" y="116368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CD5BF7F5-BDD5-40DB-BD6D-939B542632F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550158" y="116368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164B8FCE-B1CA-42F7-B454-3438E06D86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123775" y="116368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EB9A9CBA-FB99-49CD-A237-6D4D9DF8D53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697392" y="116368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69F3A84F-1D90-4186-8101-4814ED5DA4D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271009" y="116368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C76DCF5B-3447-4568-B4B0-947C6E32FDE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844626" y="116368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F23FB5D0-81E3-4C82-8E04-C2F90191C51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418243" y="116368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67EB411D-F9B1-4144-991C-30A07DB25FF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0991857" y="116368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273D9433-3F04-4DB6-A540-D8A1D24C903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66757" y="1858822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FB754A3E-2B8E-453B-88CA-A6F907506AE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240374" y="1858822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15E74892-D88D-41F2-9117-D95D3BE6613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813991" y="1858822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108368C8-1137-4A8C-9EE2-4894AB94D3F9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2387608" y="1858822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45740006-347F-4A43-87BD-295666157DE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2961225" y="1858822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CDE4A34E-8077-4534-A072-C6C634A4163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534842" y="1858822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CD0486D7-393B-434F-B2BB-563A2E02D48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4108459" y="1858822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36" name="Picture Placeholder 3">
            <a:extLst>
              <a:ext uri="{FF2B5EF4-FFF2-40B4-BE49-F238E27FC236}">
                <a16:creationId xmlns:a16="http://schemas.microsoft.com/office/drawing/2014/main" id="{3734AAF6-A301-46B4-BF02-4D780BFDEDC4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4682076" y="1858822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37" name="Picture Placeholder 3">
            <a:extLst>
              <a:ext uri="{FF2B5EF4-FFF2-40B4-BE49-F238E27FC236}">
                <a16:creationId xmlns:a16="http://schemas.microsoft.com/office/drawing/2014/main" id="{2D8158EF-EF53-46D2-A438-ACBF30FCDB6B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255693" y="1858822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4096548D-9E8F-4860-9DC7-5CA22D780FA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5829310" y="1858822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F04F13FF-F1AE-48B8-A4FD-355BAADF858A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402927" y="1858822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926B793F-2B20-430D-964C-8AC252AE1748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976544" y="1858822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ED02578B-E967-4964-875F-710800DF85FD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550161" y="1858822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2" name="Picture Placeholder 3">
            <a:extLst>
              <a:ext uri="{FF2B5EF4-FFF2-40B4-BE49-F238E27FC236}">
                <a16:creationId xmlns:a16="http://schemas.microsoft.com/office/drawing/2014/main" id="{D74F66E9-31E4-4ECD-A33D-5D0A5F37AD5C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8123778" y="1858822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3" name="Picture Placeholder 3">
            <a:extLst>
              <a:ext uri="{FF2B5EF4-FFF2-40B4-BE49-F238E27FC236}">
                <a16:creationId xmlns:a16="http://schemas.microsoft.com/office/drawing/2014/main" id="{F23DFA21-4B2A-4CA6-9534-0D3B9BA9E2A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697395" y="1858822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4" name="Picture Placeholder 3">
            <a:extLst>
              <a:ext uri="{FF2B5EF4-FFF2-40B4-BE49-F238E27FC236}">
                <a16:creationId xmlns:a16="http://schemas.microsoft.com/office/drawing/2014/main" id="{551CD1F5-FAB3-4F44-90FD-CE85BEDF22B3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271012" y="1858822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5" name="Picture Placeholder 3">
            <a:extLst>
              <a:ext uri="{FF2B5EF4-FFF2-40B4-BE49-F238E27FC236}">
                <a16:creationId xmlns:a16="http://schemas.microsoft.com/office/drawing/2014/main" id="{7830396A-3A72-443A-A43E-E531B0939393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9844629" y="1858822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46" name="Picture Placeholder 3">
            <a:extLst>
              <a:ext uri="{FF2B5EF4-FFF2-40B4-BE49-F238E27FC236}">
                <a16:creationId xmlns:a16="http://schemas.microsoft.com/office/drawing/2014/main" id="{7A2EAB1E-A4A2-44B9-8542-2970064A6DBA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0418246" y="1858822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7" name="Picture Placeholder 3">
            <a:extLst>
              <a:ext uri="{FF2B5EF4-FFF2-40B4-BE49-F238E27FC236}">
                <a16:creationId xmlns:a16="http://schemas.microsoft.com/office/drawing/2014/main" id="{4C0C34B8-D05F-4634-92A9-1121E46BD24F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991857" y="1858822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8" name="Picture Placeholder 3">
            <a:extLst>
              <a:ext uri="{FF2B5EF4-FFF2-40B4-BE49-F238E27FC236}">
                <a16:creationId xmlns:a16="http://schemas.microsoft.com/office/drawing/2014/main" id="{445DF841-33B2-4DFE-BA75-AA74A3D4DB9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66751" y="2533356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9" name="Picture Placeholder 3">
            <a:extLst>
              <a:ext uri="{FF2B5EF4-FFF2-40B4-BE49-F238E27FC236}">
                <a16:creationId xmlns:a16="http://schemas.microsoft.com/office/drawing/2014/main" id="{4110FFA9-1B80-4DF3-A48E-50C405C31F5F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1240368" y="2531163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50" name="Picture Placeholder 3">
            <a:extLst>
              <a:ext uri="{FF2B5EF4-FFF2-40B4-BE49-F238E27FC236}">
                <a16:creationId xmlns:a16="http://schemas.microsoft.com/office/drawing/2014/main" id="{0B328F52-5934-4D92-B82C-701750773EDA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813985" y="2531163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51" name="Picture Placeholder 3">
            <a:extLst>
              <a:ext uri="{FF2B5EF4-FFF2-40B4-BE49-F238E27FC236}">
                <a16:creationId xmlns:a16="http://schemas.microsoft.com/office/drawing/2014/main" id="{91141F52-193F-4982-89B4-BD89EB2D2FF5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2387602" y="2531163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52" name="Picture Placeholder 3">
            <a:extLst>
              <a:ext uri="{FF2B5EF4-FFF2-40B4-BE49-F238E27FC236}">
                <a16:creationId xmlns:a16="http://schemas.microsoft.com/office/drawing/2014/main" id="{D3CDD8F0-35CB-4B85-9815-18C9E5400CE9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2961219" y="2531163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53" name="Picture Placeholder 3">
            <a:extLst>
              <a:ext uri="{FF2B5EF4-FFF2-40B4-BE49-F238E27FC236}">
                <a16:creationId xmlns:a16="http://schemas.microsoft.com/office/drawing/2014/main" id="{E3C68C9F-69A8-4C66-9E5C-F696B78E7A86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3534836" y="2531163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54" name="Picture Placeholder 3">
            <a:extLst>
              <a:ext uri="{FF2B5EF4-FFF2-40B4-BE49-F238E27FC236}">
                <a16:creationId xmlns:a16="http://schemas.microsoft.com/office/drawing/2014/main" id="{E48D4A9D-F4EA-4200-B41D-792D3A1FDB18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4108453" y="2531163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55" name="Picture Placeholder 3">
            <a:extLst>
              <a:ext uri="{FF2B5EF4-FFF2-40B4-BE49-F238E27FC236}">
                <a16:creationId xmlns:a16="http://schemas.microsoft.com/office/drawing/2014/main" id="{7D10700B-EF2C-4269-85AA-A576A5E7AAE7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4682070" y="2531163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56" name="Picture Placeholder 3">
            <a:extLst>
              <a:ext uri="{FF2B5EF4-FFF2-40B4-BE49-F238E27FC236}">
                <a16:creationId xmlns:a16="http://schemas.microsoft.com/office/drawing/2014/main" id="{8FE06C52-BE87-4452-A441-01D6FAEDC7B9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5255687" y="2531163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57" name="Picture Placeholder 3">
            <a:extLst>
              <a:ext uri="{FF2B5EF4-FFF2-40B4-BE49-F238E27FC236}">
                <a16:creationId xmlns:a16="http://schemas.microsoft.com/office/drawing/2014/main" id="{9C084F4C-80FE-4ED7-85C1-A2C8D3DD1017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5829304" y="2531163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58" name="Picture Placeholder 3">
            <a:extLst>
              <a:ext uri="{FF2B5EF4-FFF2-40B4-BE49-F238E27FC236}">
                <a16:creationId xmlns:a16="http://schemas.microsoft.com/office/drawing/2014/main" id="{1EDF1320-9D98-470A-8C44-57E324150AB0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6402921" y="2531163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59" name="Picture Placeholder 3">
            <a:extLst>
              <a:ext uri="{FF2B5EF4-FFF2-40B4-BE49-F238E27FC236}">
                <a16:creationId xmlns:a16="http://schemas.microsoft.com/office/drawing/2014/main" id="{54CE2C3F-648A-4865-9C1C-F70BCEA56BAB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6976538" y="2531163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0" name="Picture Placeholder 3">
            <a:extLst>
              <a:ext uri="{FF2B5EF4-FFF2-40B4-BE49-F238E27FC236}">
                <a16:creationId xmlns:a16="http://schemas.microsoft.com/office/drawing/2014/main" id="{04488910-10BE-4568-A894-D1F66E526B32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7550155" y="2531163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1" name="Picture Placeholder 3">
            <a:extLst>
              <a:ext uri="{FF2B5EF4-FFF2-40B4-BE49-F238E27FC236}">
                <a16:creationId xmlns:a16="http://schemas.microsoft.com/office/drawing/2014/main" id="{DE050430-1DFA-4EEA-88CE-F666454182CE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8123772" y="2531163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2" name="Picture Placeholder 3">
            <a:extLst>
              <a:ext uri="{FF2B5EF4-FFF2-40B4-BE49-F238E27FC236}">
                <a16:creationId xmlns:a16="http://schemas.microsoft.com/office/drawing/2014/main" id="{7250F372-456A-4F64-87F5-CD1117D7AD71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8697389" y="2531163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3" name="Picture Placeholder 3">
            <a:extLst>
              <a:ext uri="{FF2B5EF4-FFF2-40B4-BE49-F238E27FC236}">
                <a16:creationId xmlns:a16="http://schemas.microsoft.com/office/drawing/2014/main" id="{E9B8EF17-D699-4B18-A4C1-B7DD32034BEF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9271006" y="2531163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4" name="Picture Placeholder 3">
            <a:extLst>
              <a:ext uri="{FF2B5EF4-FFF2-40B4-BE49-F238E27FC236}">
                <a16:creationId xmlns:a16="http://schemas.microsoft.com/office/drawing/2014/main" id="{B42A02A3-6577-4FCF-9110-6215370250BD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9844623" y="2531163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5" name="Picture Placeholder 3">
            <a:extLst>
              <a:ext uri="{FF2B5EF4-FFF2-40B4-BE49-F238E27FC236}">
                <a16:creationId xmlns:a16="http://schemas.microsoft.com/office/drawing/2014/main" id="{E55B7AA4-F948-4499-858F-65CBEBC2C9AB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>
            <a:off x="10418240" y="2531163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6" name="Picture Placeholder 3">
            <a:extLst>
              <a:ext uri="{FF2B5EF4-FFF2-40B4-BE49-F238E27FC236}">
                <a16:creationId xmlns:a16="http://schemas.microsoft.com/office/drawing/2014/main" id="{6A44A91D-9498-4AA5-9F3D-38067C377E04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>
            <a:off x="10991854" y="2533356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7" name="Picture Placeholder 3">
            <a:extLst>
              <a:ext uri="{FF2B5EF4-FFF2-40B4-BE49-F238E27FC236}">
                <a16:creationId xmlns:a16="http://schemas.microsoft.com/office/drawing/2014/main" id="{84DE4921-BD50-4781-A4DE-503D567B897A}"/>
              </a:ext>
            </a:extLst>
          </p:cNvPr>
          <p:cNvSpPr>
            <a:spLocks noGrp="1"/>
          </p:cNvSpPr>
          <p:nvPr>
            <p:ph type="pic" sz="quarter" idx="67"/>
          </p:nvPr>
        </p:nvSpPr>
        <p:spPr>
          <a:xfrm>
            <a:off x="666754" y="3218192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8" name="Picture Placeholder 3">
            <a:extLst>
              <a:ext uri="{FF2B5EF4-FFF2-40B4-BE49-F238E27FC236}">
                <a16:creationId xmlns:a16="http://schemas.microsoft.com/office/drawing/2014/main" id="{87A60B1D-2FC2-431E-B149-F5367EB8E6D5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1240371" y="322109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9" name="Picture Placeholder 3">
            <a:extLst>
              <a:ext uri="{FF2B5EF4-FFF2-40B4-BE49-F238E27FC236}">
                <a16:creationId xmlns:a16="http://schemas.microsoft.com/office/drawing/2014/main" id="{AC0F2921-F30D-463D-B8E2-5A19F41B0758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1813988" y="322109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70" name="Picture Placeholder 3">
            <a:extLst>
              <a:ext uri="{FF2B5EF4-FFF2-40B4-BE49-F238E27FC236}">
                <a16:creationId xmlns:a16="http://schemas.microsoft.com/office/drawing/2014/main" id="{6C9B703D-CC7A-4C52-B0B7-91BE5753C7B5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2387605" y="322109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71" name="Picture Placeholder 3">
            <a:extLst>
              <a:ext uri="{FF2B5EF4-FFF2-40B4-BE49-F238E27FC236}">
                <a16:creationId xmlns:a16="http://schemas.microsoft.com/office/drawing/2014/main" id="{B0AA674E-F985-473C-9472-BD3B17AC93DE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2961222" y="322109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72" name="Picture Placeholder 3">
            <a:extLst>
              <a:ext uri="{FF2B5EF4-FFF2-40B4-BE49-F238E27FC236}">
                <a16:creationId xmlns:a16="http://schemas.microsoft.com/office/drawing/2014/main" id="{C90D6D1E-01FE-489A-A9FD-F659A69EFB1D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3534839" y="322109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73" name="Picture Placeholder 3">
            <a:extLst>
              <a:ext uri="{FF2B5EF4-FFF2-40B4-BE49-F238E27FC236}">
                <a16:creationId xmlns:a16="http://schemas.microsoft.com/office/drawing/2014/main" id="{24877CE8-7FEA-45F2-BAAF-1DB49C2EA89A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4108456" y="322109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74" name="Picture Placeholder 3">
            <a:extLst>
              <a:ext uri="{FF2B5EF4-FFF2-40B4-BE49-F238E27FC236}">
                <a16:creationId xmlns:a16="http://schemas.microsoft.com/office/drawing/2014/main" id="{6909F2FF-4E62-4BDF-9D4F-63160E2F5421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4682073" y="322109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75" name="Picture Placeholder 3">
            <a:extLst>
              <a:ext uri="{FF2B5EF4-FFF2-40B4-BE49-F238E27FC236}">
                <a16:creationId xmlns:a16="http://schemas.microsoft.com/office/drawing/2014/main" id="{55B26041-2085-4617-B87E-5EE67E48AED3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>
          <a:xfrm>
            <a:off x="5255690" y="322109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76" name="Picture Placeholder 3">
            <a:extLst>
              <a:ext uri="{FF2B5EF4-FFF2-40B4-BE49-F238E27FC236}">
                <a16:creationId xmlns:a16="http://schemas.microsoft.com/office/drawing/2014/main" id="{772E60F6-DEE9-42E1-BE2E-A756D7DB2394}"/>
              </a:ext>
            </a:extLst>
          </p:cNvPr>
          <p:cNvSpPr>
            <a:spLocks noGrp="1"/>
          </p:cNvSpPr>
          <p:nvPr>
            <p:ph type="pic" sz="quarter" idx="76"/>
          </p:nvPr>
        </p:nvSpPr>
        <p:spPr>
          <a:xfrm>
            <a:off x="5829307" y="322109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77" name="Picture Placeholder 3">
            <a:extLst>
              <a:ext uri="{FF2B5EF4-FFF2-40B4-BE49-F238E27FC236}">
                <a16:creationId xmlns:a16="http://schemas.microsoft.com/office/drawing/2014/main" id="{E65C1EC8-AACB-464B-BAC6-A0C6ED82C98D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>
            <a:off x="6402924" y="322109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78" name="Picture Placeholder 3">
            <a:extLst>
              <a:ext uri="{FF2B5EF4-FFF2-40B4-BE49-F238E27FC236}">
                <a16:creationId xmlns:a16="http://schemas.microsoft.com/office/drawing/2014/main" id="{5884D4E4-66AC-4B89-B94A-0342E07C5E91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>
            <a:off x="6976541" y="322109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79" name="Picture Placeholder 3">
            <a:extLst>
              <a:ext uri="{FF2B5EF4-FFF2-40B4-BE49-F238E27FC236}">
                <a16:creationId xmlns:a16="http://schemas.microsoft.com/office/drawing/2014/main" id="{223F551B-E0FC-4874-9368-A6A9A54AF800}"/>
              </a:ext>
            </a:extLst>
          </p:cNvPr>
          <p:cNvSpPr>
            <a:spLocks noGrp="1"/>
          </p:cNvSpPr>
          <p:nvPr>
            <p:ph type="pic" sz="quarter" idx="79"/>
          </p:nvPr>
        </p:nvSpPr>
        <p:spPr>
          <a:xfrm>
            <a:off x="7550158" y="322109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80" name="Picture Placeholder 3">
            <a:extLst>
              <a:ext uri="{FF2B5EF4-FFF2-40B4-BE49-F238E27FC236}">
                <a16:creationId xmlns:a16="http://schemas.microsoft.com/office/drawing/2014/main" id="{619C14EC-64B1-455A-9C0A-B7C6D8DA0E1D}"/>
              </a:ext>
            </a:extLst>
          </p:cNvPr>
          <p:cNvSpPr>
            <a:spLocks noGrp="1"/>
          </p:cNvSpPr>
          <p:nvPr>
            <p:ph type="pic" sz="quarter" idx="80"/>
          </p:nvPr>
        </p:nvSpPr>
        <p:spPr>
          <a:xfrm>
            <a:off x="8123775" y="322109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81" name="Picture Placeholder 3">
            <a:extLst>
              <a:ext uri="{FF2B5EF4-FFF2-40B4-BE49-F238E27FC236}">
                <a16:creationId xmlns:a16="http://schemas.microsoft.com/office/drawing/2014/main" id="{28089A62-C53A-4B53-8FD1-C69574BEDEB1}"/>
              </a:ext>
            </a:extLst>
          </p:cNvPr>
          <p:cNvSpPr>
            <a:spLocks noGrp="1"/>
          </p:cNvSpPr>
          <p:nvPr>
            <p:ph type="pic" sz="quarter" idx="81"/>
          </p:nvPr>
        </p:nvSpPr>
        <p:spPr>
          <a:xfrm>
            <a:off x="8697392" y="322109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82" name="Picture Placeholder 3">
            <a:extLst>
              <a:ext uri="{FF2B5EF4-FFF2-40B4-BE49-F238E27FC236}">
                <a16:creationId xmlns:a16="http://schemas.microsoft.com/office/drawing/2014/main" id="{BB43722B-985F-43AC-82CF-C0E5A61D60CA}"/>
              </a:ext>
            </a:extLst>
          </p:cNvPr>
          <p:cNvSpPr>
            <a:spLocks noGrp="1"/>
          </p:cNvSpPr>
          <p:nvPr>
            <p:ph type="pic" sz="quarter" idx="82"/>
          </p:nvPr>
        </p:nvSpPr>
        <p:spPr>
          <a:xfrm>
            <a:off x="9271009" y="322109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83" name="Picture Placeholder 3">
            <a:extLst>
              <a:ext uri="{FF2B5EF4-FFF2-40B4-BE49-F238E27FC236}">
                <a16:creationId xmlns:a16="http://schemas.microsoft.com/office/drawing/2014/main" id="{7E57E672-6586-4B21-B358-8BBE6CBE64A4}"/>
              </a:ext>
            </a:extLst>
          </p:cNvPr>
          <p:cNvSpPr>
            <a:spLocks noGrp="1"/>
          </p:cNvSpPr>
          <p:nvPr>
            <p:ph type="pic" sz="quarter" idx="83"/>
          </p:nvPr>
        </p:nvSpPr>
        <p:spPr>
          <a:xfrm>
            <a:off x="9844626" y="322109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84" name="Picture Placeholder 3">
            <a:extLst>
              <a:ext uri="{FF2B5EF4-FFF2-40B4-BE49-F238E27FC236}">
                <a16:creationId xmlns:a16="http://schemas.microsoft.com/office/drawing/2014/main" id="{E6FAA9CF-2AF2-4E8B-8FD7-9FE6EFE13192}"/>
              </a:ext>
            </a:extLst>
          </p:cNvPr>
          <p:cNvSpPr>
            <a:spLocks noGrp="1"/>
          </p:cNvSpPr>
          <p:nvPr>
            <p:ph type="pic" sz="quarter" idx="84"/>
          </p:nvPr>
        </p:nvSpPr>
        <p:spPr>
          <a:xfrm>
            <a:off x="10418243" y="322109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85" name="Picture Placeholder 3">
            <a:extLst>
              <a:ext uri="{FF2B5EF4-FFF2-40B4-BE49-F238E27FC236}">
                <a16:creationId xmlns:a16="http://schemas.microsoft.com/office/drawing/2014/main" id="{374F3063-3102-4C8D-8950-0C3613A479F6}"/>
              </a:ext>
            </a:extLst>
          </p:cNvPr>
          <p:cNvSpPr>
            <a:spLocks noGrp="1"/>
          </p:cNvSpPr>
          <p:nvPr>
            <p:ph type="pic" sz="quarter" idx="85"/>
          </p:nvPr>
        </p:nvSpPr>
        <p:spPr>
          <a:xfrm>
            <a:off x="10991854" y="3218192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86" name="Picture Placeholder 3">
            <a:extLst>
              <a:ext uri="{FF2B5EF4-FFF2-40B4-BE49-F238E27FC236}">
                <a16:creationId xmlns:a16="http://schemas.microsoft.com/office/drawing/2014/main" id="{12718832-C3C6-4E7B-803E-1E7C297AD74A}"/>
              </a:ext>
            </a:extLst>
          </p:cNvPr>
          <p:cNvSpPr>
            <a:spLocks noGrp="1"/>
          </p:cNvSpPr>
          <p:nvPr>
            <p:ph type="pic" sz="quarter" idx="86"/>
          </p:nvPr>
        </p:nvSpPr>
        <p:spPr>
          <a:xfrm>
            <a:off x="667557" y="3903028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87" name="Picture Placeholder 3">
            <a:extLst>
              <a:ext uri="{FF2B5EF4-FFF2-40B4-BE49-F238E27FC236}">
                <a16:creationId xmlns:a16="http://schemas.microsoft.com/office/drawing/2014/main" id="{64629C66-9BA1-4656-BE4F-9BEB4A89BDF6}"/>
              </a:ext>
            </a:extLst>
          </p:cNvPr>
          <p:cNvSpPr>
            <a:spLocks noGrp="1"/>
          </p:cNvSpPr>
          <p:nvPr>
            <p:ph type="pic" sz="quarter" idx="87"/>
          </p:nvPr>
        </p:nvSpPr>
        <p:spPr>
          <a:xfrm>
            <a:off x="1241174" y="3881182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88" name="Picture Placeholder 3">
            <a:extLst>
              <a:ext uri="{FF2B5EF4-FFF2-40B4-BE49-F238E27FC236}">
                <a16:creationId xmlns:a16="http://schemas.microsoft.com/office/drawing/2014/main" id="{026AC32C-E1DC-4564-8EAA-C6658443DCE9}"/>
              </a:ext>
            </a:extLst>
          </p:cNvPr>
          <p:cNvSpPr>
            <a:spLocks noGrp="1"/>
          </p:cNvSpPr>
          <p:nvPr>
            <p:ph type="pic" sz="quarter" idx="88"/>
          </p:nvPr>
        </p:nvSpPr>
        <p:spPr>
          <a:xfrm>
            <a:off x="1814791" y="3881182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89" name="Picture Placeholder 3">
            <a:extLst>
              <a:ext uri="{FF2B5EF4-FFF2-40B4-BE49-F238E27FC236}">
                <a16:creationId xmlns:a16="http://schemas.microsoft.com/office/drawing/2014/main" id="{1F699C86-3334-49B1-8647-561FD50FB3B6}"/>
              </a:ext>
            </a:extLst>
          </p:cNvPr>
          <p:cNvSpPr>
            <a:spLocks noGrp="1"/>
          </p:cNvSpPr>
          <p:nvPr>
            <p:ph type="pic" sz="quarter" idx="89"/>
          </p:nvPr>
        </p:nvSpPr>
        <p:spPr>
          <a:xfrm>
            <a:off x="2388408" y="3881182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90" name="Picture Placeholder 3">
            <a:extLst>
              <a:ext uri="{FF2B5EF4-FFF2-40B4-BE49-F238E27FC236}">
                <a16:creationId xmlns:a16="http://schemas.microsoft.com/office/drawing/2014/main" id="{0F7421AA-BFED-425B-8BDE-E0280558901D}"/>
              </a:ext>
            </a:extLst>
          </p:cNvPr>
          <p:cNvSpPr>
            <a:spLocks noGrp="1"/>
          </p:cNvSpPr>
          <p:nvPr>
            <p:ph type="pic" sz="quarter" idx="90"/>
          </p:nvPr>
        </p:nvSpPr>
        <p:spPr>
          <a:xfrm>
            <a:off x="2962025" y="3881182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91" name="Picture Placeholder 3">
            <a:extLst>
              <a:ext uri="{FF2B5EF4-FFF2-40B4-BE49-F238E27FC236}">
                <a16:creationId xmlns:a16="http://schemas.microsoft.com/office/drawing/2014/main" id="{4532239D-11CD-404A-B1E9-BCB2EF45FF3A}"/>
              </a:ext>
            </a:extLst>
          </p:cNvPr>
          <p:cNvSpPr>
            <a:spLocks noGrp="1"/>
          </p:cNvSpPr>
          <p:nvPr>
            <p:ph type="pic" sz="quarter" idx="91"/>
          </p:nvPr>
        </p:nvSpPr>
        <p:spPr>
          <a:xfrm>
            <a:off x="3535642" y="3881182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92" name="Picture Placeholder 3">
            <a:extLst>
              <a:ext uri="{FF2B5EF4-FFF2-40B4-BE49-F238E27FC236}">
                <a16:creationId xmlns:a16="http://schemas.microsoft.com/office/drawing/2014/main" id="{D41F7A79-14CF-4563-AAEC-123A3380A201}"/>
              </a:ext>
            </a:extLst>
          </p:cNvPr>
          <p:cNvSpPr>
            <a:spLocks noGrp="1"/>
          </p:cNvSpPr>
          <p:nvPr>
            <p:ph type="pic" sz="quarter" idx="92"/>
          </p:nvPr>
        </p:nvSpPr>
        <p:spPr>
          <a:xfrm>
            <a:off x="4109259" y="3881182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93" name="Picture Placeholder 3">
            <a:extLst>
              <a:ext uri="{FF2B5EF4-FFF2-40B4-BE49-F238E27FC236}">
                <a16:creationId xmlns:a16="http://schemas.microsoft.com/office/drawing/2014/main" id="{CECFBA8D-A5D0-4C1B-ABA0-7497D1CA26DD}"/>
              </a:ext>
            </a:extLst>
          </p:cNvPr>
          <p:cNvSpPr>
            <a:spLocks noGrp="1"/>
          </p:cNvSpPr>
          <p:nvPr>
            <p:ph type="pic" sz="quarter" idx="93"/>
          </p:nvPr>
        </p:nvSpPr>
        <p:spPr>
          <a:xfrm>
            <a:off x="4682876" y="3881182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94" name="Picture Placeholder 3">
            <a:extLst>
              <a:ext uri="{FF2B5EF4-FFF2-40B4-BE49-F238E27FC236}">
                <a16:creationId xmlns:a16="http://schemas.microsoft.com/office/drawing/2014/main" id="{4EA06613-CEDB-4342-9A99-AA308CBA3E8B}"/>
              </a:ext>
            </a:extLst>
          </p:cNvPr>
          <p:cNvSpPr>
            <a:spLocks noGrp="1"/>
          </p:cNvSpPr>
          <p:nvPr>
            <p:ph type="pic" sz="quarter" idx="94"/>
          </p:nvPr>
        </p:nvSpPr>
        <p:spPr>
          <a:xfrm>
            <a:off x="5256493" y="3881182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95" name="Picture Placeholder 3">
            <a:extLst>
              <a:ext uri="{FF2B5EF4-FFF2-40B4-BE49-F238E27FC236}">
                <a16:creationId xmlns:a16="http://schemas.microsoft.com/office/drawing/2014/main" id="{9065C0AA-C3E2-4D50-AB7B-A3E3F73789AA}"/>
              </a:ext>
            </a:extLst>
          </p:cNvPr>
          <p:cNvSpPr>
            <a:spLocks noGrp="1"/>
          </p:cNvSpPr>
          <p:nvPr>
            <p:ph type="pic" sz="quarter" idx="95"/>
          </p:nvPr>
        </p:nvSpPr>
        <p:spPr>
          <a:xfrm>
            <a:off x="5830110" y="3881182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96" name="Picture Placeholder 3">
            <a:extLst>
              <a:ext uri="{FF2B5EF4-FFF2-40B4-BE49-F238E27FC236}">
                <a16:creationId xmlns:a16="http://schemas.microsoft.com/office/drawing/2014/main" id="{A465A43A-5ED6-4F01-A76D-9911FE2363AD}"/>
              </a:ext>
            </a:extLst>
          </p:cNvPr>
          <p:cNvSpPr>
            <a:spLocks noGrp="1"/>
          </p:cNvSpPr>
          <p:nvPr>
            <p:ph type="pic" sz="quarter" idx="96"/>
          </p:nvPr>
        </p:nvSpPr>
        <p:spPr>
          <a:xfrm>
            <a:off x="6403727" y="3881182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97" name="Picture Placeholder 3">
            <a:extLst>
              <a:ext uri="{FF2B5EF4-FFF2-40B4-BE49-F238E27FC236}">
                <a16:creationId xmlns:a16="http://schemas.microsoft.com/office/drawing/2014/main" id="{14825284-E3AF-4092-A40D-284575002F34}"/>
              </a:ext>
            </a:extLst>
          </p:cNvPr>
          <p:cNvSpPr>
            <a:spLocks noGrp="1"/>
          </p:cNvSpPr>
          <p:nvPr>
            <p:ph type="pic" sz="quarter" idx="97"/>
          </p:nvPr>
        </p:nvSpPr>
        <p:spPr>
          <a:xfrm>
            <a:off x="6977344" y="3881182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98" name="Picture Placeholder 3">
            <a:extLst>
              <a:ext uri="{FF2B5EF4-FFF2-40B4-BE49-F238E27FC236}">
                <a16:creationId xmlns:a16="http://schemas.microsoft.com/office/drawing/2014/main" id="{2330A4BA-DE17-491D-A47B-7F2EF4BB10E7}"/>
              </a:ext>
            </a:extLst>
          </p:cNvPr>
          <p:cNvSpPr>
            <a:spLocks noGrp="1"/>
          </p:cNvSpPr>
          <p:nvPr>
            <p:ph type="pic" sz="quarter" idx="98"/>
          </p:nvPr>
        </p:nvSpPr>
        <p:spPr>
          <a:xfrm>
            <a:off x="7550961" y="3881182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99" name="Picture Placeholder 3">
            <a:extLst>
              <a:ext uri="{FF2B5EF4-FFF2-40B4-BE49-F238E27FC236}">
                <a16:creationId xmlns:a16="http://schemas.microsoft.com/office/drawing/2014/main" id="{3B607C97-2AE4-4282-8F71-C8A837A6D06B}"/>
              </a:ext>
            </a:extLst>
          </p:cNvPr>
          <p:cNvSpPr>
            <a:spLocks noGrp="1"/>
          </p:cNvSpPr>
          <p:nvPr>
            <p:ph type="pic" sz="quarter" idx="99"/>
          </p:nvPr>
        </p:nvSpPr>
        <p:spPr>
          <a:xfrm>
            <a:off x="8124578" y="3881182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00" name="Picture Placeholder 3">
            <a:extLst>
              <a:ext uri="{FF2B5EF4-FFF2-40B4-BE49-F238E27FC236}">
                <a16:creationId xmlns:a16="http://schemas.microsoft.com/office/drawing/2014/main" id="{3C94E2C4-8768-4EC3-96E6-E02A2ECD0F70}"/>
              </a:ext>
            </a:extLst>
          </p:cNvPr>
          <p:cNvSpPr>
            <a:spLocks noGrp="1"/>
          </p:cNvSpPr>
          <p:nvPr>
            <p:ph type="pic" sz="quarter" idx="100"/>
          </p:nvPr>
        </p:nvSpPr>
        <p:spPr>
          <a:xfrm>
            <a:off x="8698195" y="3881182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01" name="Picture Placeholder 3">
            <a:extLst>
              <a:ext uri="{FF2B5EF4-FFF2-40B4-BE49-F238E27FC236}">
                <a16:creationId xmlns:a16="http://schemas.microsoft.com/office/drawing/2014/main" id="{62E0E981-95BA-4642-AA4C-7B0B52CF6696}"/>
              </a:ext>
            </a:extLst>
          </p:cNvPr>
          <p:cNvSpPr>
            <a:spLocks noGrp="1"/>
          </p:cNvSpPr>
          <p:nvPr>
            <p:ph type="pic" sz="quarter" idx="101"/>
          </p:nvPr>
        </p:nvSpPr>
        <p:spPr>
          <a:xfrm>
            <a:off x="9271812" y="3881182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02" name="Picture Placeholder 3">
            <a:extLst>
              <a:ext uri="{FF2B5EF4-FFF2-40B4-BE49-F238E27FC236}">
                <a16:creationId xmlns:a16="http://schemas.microsoft.com/office/drawing/2014/main" id="{73FD81BC-BC35-4C73-83AF-5C8724E1E818}"/>
              </a:ext>
            </a:extLst>
          </p:cNvPr>
          <p:cNvSpPr>
            <a:spLocks noGrp="1"/>
          </p:cNvSpPr>
          <p:nvPr>
            <p:ph type="pic" sz="quarter" idx="102"/>
          </p:nvPr>
        </p:nvSpPr>
        <p:spPr>
          <a:xfrm>
            <a:off x="9845429" y="3881182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03" name="Picture Placeholder 3">
            <a:extLst>
              <a:ext uri="{FF2B5EF4-FFF2-40B4-BE49-F238E27FC236}">
                <a16:creationId xmlns:a16="http://schemas.microsoft.com/office/drawing/2014/main" id="{35721567-DB33-4C45-8615-7543562C69AC}"/>
              </a:ext>
            </a:extLst>
          </p:cNvPr>
          <p:cNvSpPr>
            <a:spLocks noGrp="1"/>
          </p:cNvSpPr>
          <p:nvPr>
            <p:ph type="pic" sz="quarter" idx="103"/>
          </p:nvPr>
        </p:nvSpPr>
        <p:spPr>
          <a:xfrm>
            <a:off x="10419046" y="3881182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04" name="Picture Placeholder 3">
            <a:extLst>
              <a:ext uri="{FF2B5EF4-FFF2-40B4-BE49-F238E27FC236}">
                <a16:creationId xmlns:a16="http://schemas.microsoft.com/office/drawing/2014/main" id="{DC0CE326-1D20-4E58-BD07-4F3F714C33AC}"/>
              </a:ext>
            </a:extLst>
          </p:cNvPr>
          <p:cNvSpPr>
            <a:spLocks noGrp="1"/>
          </p:cNvSpPr>
          <p:nvPr>
            <p:ph type="pic" sz="quarter" idx="104"/>
          </p:nvPr>
        </p:nvSpPr>
        <p:spPr>
          <a:xfrm>
            <a:off x="10992657" y="3903028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05" name="Picture Placeholder 3">
            <a:extLst>
              <a:ext uri="{FF2B5EF4-FFF2-40B4-BE49-F238E27FC236}">
                <a16:creationId xmlns:a16="http://schemas.microsoft.com/office/drawing/2014/main" id="{F8659BAC-FEA6-4630-970C-0D2A6AC68B4D}"/>
              </a:ext>
            </a:extLst>
          </p:cNvPr>
          <p:cNvSpPr>
            <a:spLocks noGrp="1"/>
          </p:cNvSpPr>
          <p:nvPr>
            <p:ph type="pic" sz="quarter" idx="105"/>
          </p:nvPr>
        </p:nvSpPr>
        <p:spPr>
          <a:xfrm>
            <a:off x="667551" y="458786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06" name="Picture Placeholder 3">
            <a:extLst>
              <a:ext uri="{FF2B5EF4-FFF2-40B4-BE49-F238E27FC236}">
                <a16:creationId xmlns:a16="http://schemas.microsoft.com/office/drawing/2014/main" id="{4CDDEEE9-1030-4C65-B825-72CE4282950C}"/>
              </a:ext>
            </a:extLst>
          </p:cNvPr>
          <p:cNvSpPr>
            <a:spLocks noGrp="1"/>
          </p:cNvSpPr>
          <p:nvPr>
            <p:ph type="pic" sz="quarter" idx="106"/>
          </p:nvPr>
        </p:nvSpPr>
        <p:spPr>
          <a:xfrm>
            <a:off x="1241174" y="458786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07" name="Picture Placeholder 3">
            <a:extLst>
              <a:ext uri="{FF2B5EF4-FFF2-40B4-BE49-F238E27FC236}">
                <a16:creationId xmlns:a16="http://schemas.microsoft.com/office/drawing/2014/main" id="{3309FA2B-7DF8-49A2-97C1-A4BA3B0152CD}"/>
              </a:ext>
            </a:extLst>
          </p:cNvPr>
          <p:cNvSpPr>
            <a:spLocks noGrp="1"/>
          </p:cNvSpPr>
          <p:nvPr>
            <p:ph type="pic" sz="quarter" idx="107"/>
          </p:nvPr>
        </p:nvSpPr>
        <p:spPr>
          <a:xfrm>
            <a:off x="1814791" y="458786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08" name="Picture Placeholder 3">
            <a:extLst>
              <a:ext uri="{FF2B5EF4-FFF2-40B4-BE49-F238E27FC236}">
                <a16:creationId xmlns:a16="http://schemas.microsoft.com/office/drawing/2014/main" id="{A65D839D-CBB7-4C01-8E96-D05876D35D81}"/>
              </a:ext>
            </a:extLst>
          </p:cNvPr>
          <p:cNvSpPr>
            <a:spLocks noGrp="1"/>
          </p:cNvSpPr>
          <p:nvPr>
            <p:ph type="pic" sz="quarter" idx="108"/>
          </p:nvPr>
        </p:nvSpPr>
        <p:spPr>
          <a:xfrm>
            <a:off x="2388408" y="458786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09" name="Picture Placeholder 3">
            <a:extLst>
              <a:ext uri="{FF2B5EF4-FFF2-40B4-BE49-F238E27FC236}">
                <a16:creationId xmlns:a16="http://schemas.microsoft.com/office/drawing/2014/main" id="{1E0787E0-4FB5-403C-B691-117B7A871569}"/>
              </a:ext>
            </a:extLst>
          </p:cNvPr>
          <p:cNvSpPr>
            <a:spLocks noGrp="1"/>
          </p:cNvSpPr>
          <p:nvPr>
            <p:ph type="pic" sz="quarter" idx="109"/>
          </p:nvPr>
        </p:nvSpPr>
        <p:spPr>
          <a:xfrm>
            <a:off x="2962025" y="458786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10" name="Picture Placeholder 3">
            <a:extLst>
              <a:ext uri="{FF2B5EF4-FFF2-40B4-BE49-F238E27FC236}">
                <a16:creationId xmlns:a16="http://schemas.microsoft.com/office/drawing/2014/main" id="{02E1C102-B191-4ADC-96CB-C72F1A6712C5}"/>
              </a:ext>
            </a:extLst>
          </p:cNvPr>
          <p:cNvSpPr>
            <a:spLocks noGrp="1"/>
          </p:cNvSpPr>
          <p:nvPr>
            <p:ph type="pic" sz="quarter" idx="110"/>
          </p:nvPr>
        </p:nvSpPr>
        <p:spPr>
          <a:xfrm>
            <a:off x="3535642" y="458786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11" name="Picture Placeholder 3">
            <a:extLst>
              <a:ext uri="{FF2B5EF4-FFF2-40B4-BE49-F238E27FC236}">
                <a16:creationId xmlns:a16="http://schemas.microsoft.com/office/drawing/2014/main" id="{0F732065-2560-4AA6-AE48-72DFD7DC4A7D}"/>
              </a:ext>
            </a:extLst>
          </p:cNvPr>
          <p:cNvSpPr>
            <a:spLocks noGrp="1"/>
          </p:cNvSpPr>
          <p:nvPr>
            <p:ph type="pic" sz="quarter" idx="111"/>
          </p:nvPr>
        </p:nvSpPr>
        <p:spPr>
          <a:xfrm>
            <a:off x="4109259" y="458786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12" name="Picture Placeholder 3">
            <a:extLst>
              <a:ext uri="{FF2B5EF4-FFF2-40B4-BE49-F238E27FC236}">
                <a16:creationId xmlns:a16="http://schemas.microsoft.com/office/drawing/2014/main" id="{E8E85D65-4D51-4D6C-9930-2C6A76BF751D}"/>
              </a:ext>
            </a:extLst>
          </p:cNvPr>
          <p:cNvSpPr>
            <a:spLocks noGrp="1"/>
          </p:cNvSpPr>
          <p:nvPr>
            <p:ph type="pic" sz="quarter" idx="112"/>
          </p:nvPr>
        </p:nvSpPr>
        <p:spPr>
          <a:xfrm>
            <a:off x="4682876" y="458786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13" name="Picture Placeholder 3">
            <a:extLst>
              <a:ext uri="{FF2B5EF4-FFF2-40B4-BE49-F238E27FC236}">
                <a16:creationId xmlns:a16="http://schemas.microsoft.com/office/drawing/2014/main" id="{7D02CBBE-C793-46E3-9B75-081BCDE78D5A}"/>
              </a:ext>
            </a:extLst>
          </p:cNvPr>
          <p:cNvSpPr>
            <a:spLocks noGrp="1"/>
          </p:cNvSpPr>
          <p:nvPr>
            <p:ph type="pic" sz="quarter" idx="113"/>
          </p:nvPr>
        </p:nvSpPr>
        <p:spPr>
          <a:xfrm>
            <a:off x="5256493" y="458786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14" name="Picture Placeholder 3">
            <a:extLst>
              <a:ext uri="{FF2B5EF4-FFF2-40B4-BE49-F238E27FC236}">
                <a16:creationId xmlns:a16="http://schemas.microsoft.com/office/drawing/2014/main" id="{4592D546-EFDE-4B76-9BED-3F841CBD1A31}"/>
              </a:ext>
            </a:extLst>
          </p:cNvPr>
          <p:cNvSpPr>
            <a:spLocks noGrp="1"/>
          </p:cNvSpPr>
          <p:nvPr>
            <p:ph type="pic" sz="quarter" idx="114"/>
          </p:nvPr>
        </p:nvSpPr>
        <p:spPr>
          <a:xfrm>
            <a:off x="5830110" y="458786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15" name="Picture Placeholder 3">
            <a:extLst>
              <a:ext uri="{FF2B5EF4-FFF2-40B4-BE49-F238E27FC236}">
                <a16:creationId xmlns:a16="http://schemas.microsoft.com/office/drawing/2014/main" id="{073E1E4B-A3B4-4665-857E-0EB63293E5F2}"/>
              </a:ext>
            </a:extLst>
          </p:cNvPr>
          <p:cNvSpPr>
            <a:spLocks noGrp="1"/>
          </p:cNvSpPr>
          <p:nvPr>
            <p:ph type="pic" sz="quarter" idx="115"/>
          </p:nvPr>
        </p:nvSpPr>
        <p:spPr>
          <a:xfrm>
            <a:off x="6403727" y="458786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16" name="Picture Placeholder 3">
            <a:extLst>
              <a:ext uri="{FF2B5EF4-FFF2-40B4-BE49-F238E27FC236}">
                <a16:creationId xmlns:a16="http://schemas.microsoft.com/office/drawing/2014/main" id="{2B1490F0-B0A4-4BD4-BA04-267E958146C3}"/>
              </a:ext>
            </a:extLst>
          </p:cNvPr>
          <p:cNvSpPr>
            <a:spLocks noGrp="1"/>
          </p:cNvSpPr>
          <p:nvPr>
            <p:ph type="pic" sz="quarter" idx="116"/>
          </p:nvPr>
        </p:nvSpPr>
        <p:spPr>
          <a:xfrm>
            <a:off x="6977344" y="458786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17" name="Picture Placeholder 3">
            <a:extLst>
              <a:ext uri="{FF2B5EF4-FFF2-40B4-BE49-F238E27FC236}">
                <a16:creationId xmlns:a16="http://schemas.microsoft.com/office/drawing/2014/main" id="{F84E156E-BC15-4A3C-9132-F9CB25A35287}"/>
              </a:ext>
            </a:extLst>
          </p:cNvPr>
          <p:cNvSpPr>
            <a:spLocks noGrp="1"/>
          </p:cNvSpPr>
          <p:nvPr>
            <p:ph type="pic" sz="quarter" idx="117"/>
          </p:nvPr>
        </p:nvSpPr>
        <p:spPr>
          <a:xfrm>
            <a:off x="7550961" y="458786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18" name="Picture Placeholder 3">
            <a:extLst>
              <a:ext uri="{FF2B5EF4-FFF2-40B4-BE49-F238E27FC236}">
                <a16:creationId xmlns:a16="http://schemas.microsoft.com/office/drawing/2014/main" id="{DEF302F8-1351-412F-B121-3345A8F9A2AE}"/>
              </a:ext>
            </a:extLst>
          </p:cNvPr>
          <p:cNvSpPr>
            <a:spLocks noGrp="1"/>
          </p:cNvSpPr>
          <p:nvPr>
            <p:ph type="pic" sz="quarter" idx="118"/>
          </p:nvPr>
        </p:nvSpPr>
        <p:spPr>
          <a:xfrm>
            <a:off x="8124578" y="458786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19" name="Picture Placeholder 3">
            <a:extLst>
              <a:ext uri="{FF2B5EF4-FFF2-40B4-BE49-F238E27FC236}">
                <a16:creationId xmlns:a16="http://schemas.microsoft.com/office/drawing/2014/main" id="{FAEB9563-58E3-439A-B15B-B76C8C28D74B}"/>
              </a:ext>
            </a:extLst>
          </p:cNvPr>
          <p:cNvSpPr>
            <a:spLocks noGrp="1"/>
          </p:cNvSpPr>
          <p:nvPr>
            <p:ph type="pic" sz="quarter" idx="119"/>
          </p:nvPr>
        </p:nvSpPr>
        <p:spPr>
          <a:xfrm>
            <a:off x="8698195" y="458786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20" name="Picture Placeholder 3">
            <a:extLst>
              <a:ext uri="{FF2B5EF4-FFF2-40B4-BE49-F238E27FC236}">
                <a16:creationId xmlns:a16="http://schemas.microsoft.com/office/drawing/2014/main" id="{FABC0962-3285-43C1-AA07-5B073749178C}"/>
              </a:ext>
            </a:extLst>
          </p:cNvPr>
          <p:cNvSpPr>
            <a:spLocks noGrp="1"/>
          </p:cNvSpPr>
          <p:nvPr>
            <p:ph type="pic" sz="quarter" idx="120"/>
          </p:nvPr>
        </p:nvSpPr>
        <p:spPr>
          <a:xfrm>
            <a:off x="9271812" y="458786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21" name="Picture Placeholder 3">
            <a:extLst>
              <a:ext uri="{FF2B5EF4-FFF2-40B4-BE49-F238E27FC236}">
                <a16:creationId xmlns:a16="http://schemas.microsoft.com/office/drawing/2014/main" id="{62B37DF1-6F3B-40E7-A9F0-BE6353DC8615}"/>
              </a:ext>
            </a:extLst>
          </p:cNvPr>
          <p:cNvSpPr>
            <a:spLocks noGrp="1"/>
          </p:cNvSpPr>
          <p:nvPr>
            <p:ph type="pic" sz="quarter" idx="121"/>
          </p:nvPr>
        </p:nvSpPr>
        <p:spPr>
          <a:xfrm>
            <a:off x="9845429" y="458786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22" name="Picture Placeholder 3">
            <a:extLst>
              <a:ext uri="{FF2B5EF4-FFF2-40B4-BE49-F238E27FC236}">
                <a16:creationId xmlns:a16="http://schemas.microsoft.com/office/drawing/2014/main" id="{C8BFD0B8-5443-4406-8ACA-4812A4197B59}"/>
              </a:ext>
            </a:extLst>
          </p:cNvPr>
          <p:cNvSpPr>
            <a:spLocks noGrp="1"/>
          </p:cNvSpPr>
          <p:nvPr>
            <p:ph type="pic" sz="quarter" idx="122"/>
          </p:nvPr>
        </p:nvSpPr>
        <p:spPr>
          <a:xfrm>
            <a:off x="10419046" y="458786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23" name="Picture Placeholder 3">
            <a:extLst>
              <a:ext uri="{FF2B5EF4-FFF2-40B4-BE49-F238E27FC236}">
                <a16:creationId xmlns:a16="http://schemas.microsoft.com/office/drawing/2014/main" id="{89FB2940-1141-484F-A1DD-53F7CCB210BB}"/>
              </a:ext>
            </a:extLst>
          </p:cNvPr>
          <p:cNvSpPr>
            <a:spLocks noGrp="1"/>
          </p:cNvSpPr>
          <p:nvPr>
            <p:ph type="pic" sz="quarter" idx="123"/>
          </p:nvPr>
        </p:nvSpPr>
        <p:spPr>
          <a:xfrm>
            <a:off x="10992654" y="458786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24" name="Picture Placeholder 3">
            <a:extLst>
              <a:ext uri="{FF2B5EF4-FFF2-40B4-BE49-F238E27FC236}">
                <a16:creationId xmlns:a16="http://schemas.microsoft.com/office/drawing/2014/main" id="{3B4F1262-FE44-4A3A-82D5-7B4645E3B56B}"/>
              </a:ext>
            </a:extLst>
          </p:cNvPr>
          <p:cNvSpPr>
            <a:spLocks noGrp="1"/>
          </p:cNvSpPr>
          <p:nvPr>
            <p:ph type="pic" sz="quarter" idx="124"/>
          </p:nvPr>
        </p:nvSpPr>
        <p:spPr>
          <a:xfrm>
            <a:off x="667554" y="5272699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25" name="Picture Placeholder 3">
            <a:extLst>
              <a:ext uri="{FF2B5EF4-FFF2-40B4-BE49-F238E27FC236}">
                <a16:creationId xmlns:a16="http://schemas.microsoft.com/office/drawing/2014/main" id="{54EB9E2E-6DB6-4ACE-8906-7386589E626E}"/>
              </a:ext>
            </a:extLst>
          </p:cNvPr>
          <p:cNvSpPr>
            <a:spLocks noGrp="1"/>
          </p:cNvSpPr>
          <p:nvPr>
            <p:ph type="pic" sz="quarter" idx="125"/>
          </p:nvPr>
        </p:nvSpPr>
        <p:spPr>
          <a:xfrm>
            <a:off x="1241171" y="5272699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26" name="Picture Placeholder 3">
            <a:extLst>
              <a:ext uri="{FF2B5EF4-FFF2-40B4-BE49-F238E27FC236}">
                <a16:creationId xmlns:a16="http://schemas.microsoft.com/office/drawing/2014/main" id="{0D784079-1370-46EC-A680-4794D9785233}"/>
              </a:ext>
            </a:extLst>
          </p:cNvPr>
          <p:cNvSpPr>
            <a:spLocks noGrp="1"/>
          </p:cNvSpPr>
          <p:nvPr>
            <p:ph type="pic" sz="quarter" idx="126"/>
          </p:nvPr>
        </p:nvSpPr>
        <p:spPr>
          <a:xfrm>
            <a:off x="1814788" y="5272699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27" name="Picture Placeholder 3">
            <a:extLst>
              <a:ext uri="{FF2B5EF4-FFF2-40B4-BE49-F238E27FC236}">
                <a16:creationId xmlns:a16="http://schemas.microsoft.com/office/drawing/2014/main" id="{286050DF-F03B-41EE-9962-F9CC5173056B}"/>
              </a:ext>
            </a:extLst>
          </p:cNvPr>
          <p:cNvSpPr>
            <a:spLocks noGrp="1"/>
          </p:cNvSpPr>
          <p:nvPr>
            <p:ph type="pic" sz="quarter" idx="127"/>
          </p:nvPr>
        </p:nvSpPr>
        <p:spPr>
          <a:xfrm>
            <a:off x="2388405" y="5272699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28" name="Picture Placeholder 3">
            <a:extLst>
              <a:ext uri="{FF2B5EF4-FFF2-40B4-BE49-F238E27FC236}">
                <a16:creationId xmlns:a16="http://schemas.microsoft.com/office/drawing/2014/main" id="{9646F6DE-C08A-4D11-AB97-4E3602D38A3A}"/>
              </a:ext>
            </a:extLst>
          </p:cNvPr>
          <p:cNvSpPr>
            <a:spLocks noGrp="1"/>
          </p:cNvSpPr>
          <p:nvPr>
            <p:ph type="pic" sz="quarter" idx="128"/>
          </p:nvPr>
        </p:nvSpPr>
        <p:spPr>
          <a:xfrm>
            <a:off x="2962022" y="5272699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29" name="Picture Placeholder 3">
            <a:extLst>
              <a:ext uri="{FF2B5EF4-FFF2-40B4-BE49-F238E27FC236}">
                <a16:creationId xmlns:a16="http://schemas.microsoft.com/office/drawing/2014/main" id="{56E0D223-3251-4C49-88CD-4872E28BFCA6}"/>
              </a:ext>
            </a:extLst>
          </p:cNvPr>
          <p:cNvSpPr>
            <a:spLocks noGrp="1"/>
          </p:cNvSpPr>
          <p:nvPr>
            <p:ph type="pic" sz="quarter" idx="129"/>
          </p:nvPr>
        </p:nvSpPr>
        <p:spPr>
          <a:xfrm>
            <a:off x="3535639" y="5272699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30" name="Picture Placeholder 3">
            <a:extLst>
              <a:ext uri="{FF2B5EF4-FFF2-40B4-BE49-F238E27FC236}">
                <a16:creationId xmlns:a16="http://schemas.microsoft.com/office/drawing/2014/main" id="{4D9A9F27-3F53-411A-B9E1-E95820D07551}"/>
              </a:ext>
            </a:extLst>
          </p:cNvPr>
          <p:cNvSpPr>
            <a:spLocks noGrp="1"/>
          </p:cNvSpPr>
          <p:nvPr>
            <p:ph type="pic" sz="quarter" idx="130"/>
          </p:nvPr>
        </p:nvSpPr>
        <p:spPr>
          <a:xfrm>
            <a:off x="4109256" y="5272699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31" name="Picture Placeholder 3">
            <a:extLst>
              <a:ext uri="{FF2B5EF4-FFF2-40B4-BE49-F238E27FC236}">
                <a16:creationId xmlns:a16="http://schemas.microsoft.com/office/drawing/2014/main" id="{A394F9E7-0BF5-4E07-964E-17BB659FD27F}"/>
              </a:ext>
            </a:extLst>
          </p:cNvPr>
          <p:cNvSpPr>
            <a:spLocks noGrp="1"/>
          </p:cNvSpPr>
          <p:nvPr>
            <p:ph type="pic" sz="quarter" idx="131"/>
          </p:nvPr>
        </p:nvSpPr>
        <p:spPr>
          <a:xfrm>
            <a:off x="4682873" y="5272699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32" name="Picture Placeholder 3">
            <a:extLst>
              <a:ext uri="{FF2B5EF4-FFF2-40B4-BE49-F238E27FC236}">
                <a16:creationId xmlns:a16="http://schemas.microsoft.com/office/drawing/2014/main" id="{2A80C605-4F4F-430F-9FD5-9B4AA176EB56}"/>
              </a:ext>
            </a:extLst>
          </p:cNvPr>
          <p:cNvSpPr>
            <a:spLocks noGrp="1"/>
          </p:cNvSpPr>
          <p:nvPr>
            <p:ph type="pic" sz="quarter" idx="132"/>
          </p:nvPr>
        </p:nvSpPr>
        <p:spPr>
          <a:xfrm>
            <a:off x="5256490" y="5272699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33" name="Picture Placeholder 3">
            <a:extLst>
              <a:ext uri="{FF2B5EF4-FFF2-40B4-BE49-F238E27FC236}">
                <a16:creationId xmlns:a16="http://schemas.microsoft.com/office/drawing/2014/main" id="{42D636A3-CEC9-4532-8ABD-C7474A4C2709}"/>
              </a:ext>
            </a:extLst>
          </p:cNvPr>
          <p:cNvSpPr>
            <a:spLocks noGrp="1"/>
          </p:cNvSpPr>
          <p:nvPr>
            <p:ph type="pic" sz="quarter" idx="133"/>
          </p:nvPr>
        </p:nvSpPr>
        <p:spPr>
          <a:xfrm>
            <a:off x="5830107" y="5272699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34" name="Picture Placeholder 3">
            <a:extLst>
              <a:ext uri="{FF2B5EF4-FFF2-40B4-BE49-F238E27FC236}">
                <a16:creationId xmlns:a16="http://schemas.microsoft.com/office/drawing/2014/main" id="{07C2C09A-C51B-4EB4-8A5F-9E91BB333FFD}"/>
              </a:ext>
            </a:extLst>
          </p:cNvPr>
          <p:cNvSpPr>
            <a:spLocks noGrp="1"/>
          </p:cNvSpPr>
          <p:nvPr>
            <p:ph type="pic" sz="quarter" idx="134"/>
          </p:nvPr>
        </p:nvSpPr>
        <p:spPr>
          <a:xfrm>
            <a:off x="6403724" y="5272699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35" name="Picture Placeholder 3">
            <a:extLst>
              <a:ext uri="{FF2B5EF4-FFF2-40B4-BE49-F238E27FC236}">
                <a16:creationId xmlns:a16="http://schemas.microsoft.com/office/drawing/2014/main" id="{BD58E47F-2B7A-4998-867C-E0AE1E70C963}"/>
              </a:ext>
            </a:extLst>
          </p:cNvPr>
          <p:cNvSpPr>
            <a:spLocks noGrp="1"/>
          </p:cNvSpPr>
          <p:nvPr>
            <p:ph type="pic" sz="quarter" idx="135"/>
          </p:nvPr>
        </p:nvSpPr>
        <p:spPr>
          <a:xfrm>
            <a:off x="6977341" y="5272699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36" name="Picture Placeholder 3">
            <a:extLst>
              <a:ext uri="{FF2B5EF4-FFF2-40B4-BE49-F238E27FC236}">
                <a16:creationId xmlns:a16="http://schemas.microsoft.com/office/drawing/2014/main" id="{14C05167-1827-41B5-B874-DA7BC8D36BA2}"/>
              </a:ext>
            </a:extLst>
          </p:cNvPr>
          <p:cNvSpPr>
            <a:spLocks noGrp="1"/>
          </p:cNvSpPr>
          <p:nvPr>
            <p:ph type="pic" sz="quarter" idx="136"/>
          </p:nvPr>
        </p:nvSpPr>
        <p:spPr>
          <a:xfrm>
            <a:off x="7550958" y="5272699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37" name="Picture Placeholder 3">
            <a:extLst>
              <a:ext uri="{FF2B5EF4-FFF2-40B4-BE49-F238E27FC236}">
                <a16:creationId xmlns:a16="http://schemas.microsoft.com/office/drawing/2014/main" id="{FE578703-0F57-4215-B777-20EEF89A144E}"/>
              </a:ext>
            </a:extLst>
          </p:cNvPr>
          <p:cNvSpPr>
            <a:spLocks noGrp="1"/>
          </p:cNvSpPr>
          <p:nvPr>
            <p:ph type="pic" sz="quarter" idx="137"/>
          </p:nvPr>
        </p:nvSpPr>
        <p:spPr>
          <a:xfrm>
            <a:off x="8124575" y="5272699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38" name="Picture Placeholder 3">
            <a:extLst>
              <a:ext uri="{FF2B5EF4-FFF2-40B4-BE49-F238E27FC236}">
                <a16:creationId xmlns:a16="http://schemas.microsoft.com/office/drawing/2014/main" id="{12969293-A09E-4EF3-A143-0909BF9C9AE9}"/>
              </a:ext>
            </a:extLst>
          </p:cNvPr>
          <p:cNvSpPr>
            <a:spLocks noGrp="1"/>
          </p:cNvSpPr>
          <p:nvPr>
            <p:ph type="pic" sz="quarter" idx="138"/>
          </p:nvPr>
        </p:nvSpPr>
        <p:spPr>
          <a:xfrm>
            <a:off x="8698192" y="5272699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39" name="Picture Placeholder 3">
            <a:extLst>
              <a:ext uri="{FF2B5EF4-FFF2-40B4-BE49-F238E27FC236}">
                <a16:creationId xmlns:a16="http://schemas.microsoft.com/office/drawing/2014/main" id="{A941F7EB-C0FE-4F3A-8C94-29C2C19C0B04}"/>
              </a:ext>
            </a:extLst>
          </p:cNvPr>
          <p:cNvSpPr>
            <a:spLocks noGrp="1"/>
          </p:cNvSpPr>
          <p:nvPr>
            <p:ph type="pic" sz="quarter" idx="139"/>
          </p:nvPr>
        </p:nvSpPr>
        <p:spPr>
          <a:xfrm>
            <a:off x="9271809" y="5272699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40" name="Picture Placeholder 3">
            <a:extLst>
              <a:ext uri="{FF2B5EF4-FFF2-40B4-BE49-F238E27FC236}">
                <a16:creationId xmlns:a16="http://schemas.microsoft.com/office/drawing/2014/main" id="{F2A3E907-342F-468A-A5D6-582845FC52B8}"/>
              </a:ext>
            </a:extLst>
          </p:cNvPr>
          <p:cNvSpPr>
            <a:spLocks noGrp="1"/>
          </p:cNvSpPr>
          <p:nvPr>
            <p:ph type="pic" sz="quarter" idx="140"/>
          </p:nvPr>
        </p:nvSpPr>
        <p:spPr>
          <a:xfrm>
            <a:off x="9845426" y="5272699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41" name="Picture Placeholder 3">
            <a:extLst>
              <a:ext uri="{FF2B5EF4-FFF2-40B4-BE49-F238E27FC236}">
                <a16:creationId xmlns:a16="http://schemas.microsoft.com/office/drawing/2014/main" id="{C2C98313-FF85-43C8-A8A1-8706D4DD9997}"/>
              </a:ext>
            </a:extLst>
          </p:cNvPr>
          <p:cNvSpPr>
            <a:spLocks noGrp="1"/>
          </p:cNvSpPr>
          <p:nvPr>
            <p:ph type="pic" sz="quarter" idx="141"/>
          </p:nvPr>
        </p:nvSpPr>
        <p:spPr>
          <a:xfrm>
            <a:off x="10419043" y="5272699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42" name="Picture Placeholder 3">
            <a:extLst>
              <a:ext uri="{FF2B5EF4-FFF2-40B4-BE49-F238E27FC236}">
                <a16:creationId xmlns:a16="http://schemas.microsoft.com/office/drawing/2014/main" id="{E4623E41-E61B-4B96-AFD6-72DF499DFB81}"/>
              </a:ext>
            </a:extLst>
          </p:cNvPr>
          <p:cNvSpPr>
            <a:spLocks noGrp="1"/>
          </p:cNvSpPr>
          <p:nvPr>
            <p:ph type="pic" sz="quarter" idx="142"/>
          </p:nvPr>
        </p:nvSpPr>
        <p:spPr>
          <a:xfrm>
            <a:off x="10992654" y="5272699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43" name="Title 1">
            <a:extLst>
              <a:ext uri="{FF2B5EF4-FFF2-40B4-BE49-F238E27FC236}">
                <a16:creationId xmlns:a16="http://schemas.microsoft.com/office/drawing/2014/main" id="{E7D6E476-820D-477B-BEB1-B1BEA0D48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0"/>
            <a:ext cx="11807824" cy="792162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89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15096">
          <p15:clr>
            <a:srgbClr val="FBAE40"/>
          </p15:clr>
        </p15:guide>
        <p15:guide id="4" orient="horz" pos="7926">
          <p15:clr>
            <a:srgbClr val="FBAE40"/>
          </p15:clr>
        </p15:guide>
        <p15:guide id="5" orient="horz" pos="191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191E849-2800-4BF6-8648-1810868AFE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798" y="665166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EAC093F2-4A94-4EC7-BFC5-282DC86922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59415" y="665166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4AB8F044-DB76-470F-8712-563C8D77DA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33032" y="665166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6100BE5D-F975-4662-A5D8-73DD0F6663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06649" y="665166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3F780AC3-2DC9-4EBB-9F4A-4B369FDC73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80266" y="665166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F4241E2C-AEC5-4C2F-A388-B4005397B9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53883" y="665166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3AED32-46CB-466C-8765-2739AAC2E45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27500" y="665166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AB8256EC-2FE2-400D-A4E4-37966548E2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01117" y="665166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EED6D159-A3F2-4B02-A7D4-A0B7B2A9800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274734" y="665166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39B61045-8A1E-4798-B8A2-EE3524BDB5B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848351" y="665166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24E153D6-CC1A-4C88-B1FD-0A426D1D03A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421968" y="665166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6D96D149-215E-4BD5-A884-53D586135DB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995585" y="665166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CD5BF7F5-BDD5-40DB-BD6D-939B542632F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569202" y="665166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164B8FCE-B1CA-42F7-B454-3438E06D86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142819" y="665166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EB9A9CBA-FB99-49CD-A237-6D4D9DF8D53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716436" y="665166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69F3A84F-1D90-4186-8101-4814ED5DA4D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290053" y="665166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C76DCF5B-3447-4568-B4B0-947C6E32FDE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863670" y="665166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F23FB5D0-81E3-4C82-8E04-C2F90191C51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437287" y="665166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67EB411D-F9B1-4144-991C-30A07DB25FF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1010901" y="665166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273D9433-3F04-4DB6-A540-D8A1D24C903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85801" y="136030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FB754A3E-2B8E-453B-88CA-A6F907506AE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259418" y="136030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15E74892-D88D-41F2-9117-D95D3BE6613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833035" y="136030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108368C8-1137-4A8C-9EE2-4894AB94D3F9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2406652" y="136030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45740006-347F-4A43-87BD-295666157DE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2980269" y="136030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CDE4A34E-8077-4534-A072-C6C634A4163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553886" y="136030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CD0486D7-393B-434F-B2BB-563A2E02D48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4127503" y="136030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36" name="Picture Placeholder 3">
            <a:extLst>
              <a:ext uri="{FF2B5EF4-FFF2-40B4-BE49-F238E27FC236}">
                <a16:creationId xmlns:a16="http://schemas.microsoft.com/office/drawing/2014/main" id="{3734AAF6-A301-46B4-BF02-4D780BFDEDC4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4701120" y="136030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37" name="Picture Placeholder 3">
            <a:extLst>
              <a:ext uri="{FF2B5EF4-FFF2-40B4-BE49-F238E27FC236}">
                <a16:creationId xmlns:a16="http://schemas.microsoft.com/office/drawing/2014/main" id="{2D8158EF-EF53-46D2-A438-ACBF30FCDB6B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274737" y="136030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4096548D-9E8F-4860-9DC7-5CA22D780FA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5848354" y="136030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F04F13FF-F1AE-48B8-A4FD-355BAADF858A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421971" y="136030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926B793F-2B20-430D-964C-8AC252AE1748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995588" y="136030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ED02578B-E967-4964-875F-710800DF85FD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569205" y="136030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2" name="Picture Placeholder 3">
            <a:extLst>
              <a:ext uri="{FF2B5EF4-FFF2-40B4-BE49-F238E27FC236}">
                <a16:creationId xmlns:a16="http://schemas.microsoft.com/office/drawing/2014/main" id="{D74F66E9-31E4-4ECD-A33D-5D0A5F37AD5C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8142822" y="136030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3" name="Picture Placeholder 3">
            <a:extLst>
              <a:ext uri="{FF2B5EF4-FFF2-40B4-BE49-F238E27FC236}">
                <a16:creationId xmlns:a16="http://schemas.microsoft.com/office/drawing/2014/main" id="{F23DFA21-4B2A-4CA6-9534-0D3B9BA9E2A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716439" y="136030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4" name="Picture Placeholder 3">
            <a:extLst>
              <a:ext uri="{FF2B5EF4-FFF2-40B4-BE49-F238E27FC236}">
                <a16:creationId xmlns:a16="http://schemas.microsoft.com/office/drawing/2014/main" id="{551CD1F5-FAB3-4F44-90FD-CE85BEDF22B3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290056" y="136030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5" name="Picture Placeholder 3">
            <a:extLst>
              <a:ext uri="{FF2B5EF4-FFF2-40B4-BE49-F238E27FC236}">
                <a16:creationId xmlns:a16="http://schemas.microsoft.com/office/drawing/2014/main" id="{7830396A-3A72-443A-A43E-E531B0939393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9863673" y="136030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46" name="Picture Placeholder 3">
            <a:extLst>
              <a:ext uri="{FF2B5EF4-FFF2-40B4-BE49-F238E27FC236}">
                <a16:creationId xmlns:a16="http://schemas.microsoft.com/office/drawing/2014/main" id="{7A2EAB1E-A4A2-44B9-8542-2970064A6DBA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0437290" y="136030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7" name="Picture Placeholder 3">
            <a:extLst>
              <a:ext uri="{FF2B5EF4-FFF2-40B4-BE49-F238E27FC236}">
                <a16:creationId xmlns:a16="http://schemas.microsoft.com/office/drawing/2014/main" id="{4C0C34B8-D05F-4634-92A9-1121E46BD24F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1010901" y="136030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8" name="Picture Placeholder 3">
            <a:extLst>
              <a:ext uri="{FF2B5EF4-FFF2-40B4-BE49-F238E27FC236}">
                <a16:creationId xmlns:a16="http://schemas.microsoft.com/office/drawing/2014/main" id="{445DF841-33B2-4DFE-BA75-AA74A3D4DB9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85795" y="2034838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9" name="Picture Placeholder 3">
            <a:extLst>
              <a:ext uri="{FF2B5EF4-FFF2-40B4-BE49-F238E27FC236}">
                <a16:creationId xmlns:a16="http://schemas.microsoft.com/office/drawing/2014/main" id="{4110FFA9-1B80-4DF3-A48E-50C405C31F5F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1259412" y="203264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50" name="Picture Placeholder 3">
            <a:extLst>
              <a:ext uri="{FF2B5EF4-FFF2-40B4-BE49-F238E27FC236}">
                <a16:creationId xmlns:a16="http://schemas.microsoft.com/office/drawing/2014/main" id="{0B328F52-5934-4D92-B82C-701750773EDA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833029" y="203264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51" name="Picture Placeholder 3">
            <a:extLst>
              <a:ext uri="{FF2B5EF4-FFF2-40B4-BE49-F238E27FC236}">
                <a16:creationId xmlns:a16="http://schemas.microsoft.com/office/drawing/2014/main" id="{91141F52-193F-4982-89B4-BD89EB2D2FF5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2406646" y="203264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52" name="Picture Placeholder 3">
            <a:extLst>
              <a:ext uri="{FF2B5EF4-FFF2-40B4-BE49-F238E27FC236}">
                <a16:creationId xmlns:a16="http://schemas.microsoft.com/office/drawing/2014/main" id="{D3CDD8F0-35CB-4B85-9815-18C9E5400CE9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2980263" y="203264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53" name="Picture Placeholder 3">
            <a:extLst>
              <a:ext uri="{FF2B5EF4-FFF2-40B4-BE49-F238E27FC236}">
                <a16:creationId xmlns:a16="http://schemas.microsoft.com/office/drawing/2014/main" id="{E3C68C9F-69A8-4C66-9E5C-F696B78E7A86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3553880" y="203264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54" name="Picture Placeholder 3">
            <a:extLst>
              <a:ext uri="{FF2B5EF4-FFF2-40B4-BE49-F238E27FC236}">
                <a16:creationId xmlns:a16="http://schemas.microsoft.com/office/drawing/2014/main" id="{E48D4A9D-F4EA-4200-B41D-792D3A1FDB18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4127497" y="203264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55" name="Picture Placeholder 3">
            <a:extLst>
              <a:ext uri="{FF2B5EF4-FFF2-40B4-BE49-F238E27FC236}">
                <a16:creationId xmlns:a16="http://schemas.microsoft.com/office/drawing/2014/main" id="{7D10700B-EF2C-4269-85AA-A576A5E7AAE7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4701114" y="203264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56" name="Picture Placeholder 3">
            <a:extLst>
              <a:ext uri="{FF2B5EF4-FFF2-40B4-BE49-F238E27FC236}">
                <a16:creationId xmlns:a16="http://schemas.microsoft.com/office/drawing/2014/main" id="{8FE06C52-BE87-4452-A441-01D6FAEDC7B9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5274731" y="203264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57" name="Picture Placeholder 3">
            <a:extLst>
              <a:ext uri="{FF2B5EF4-FFF2-40B4-BE49-F238E27FC236}">
                <a16:creationId xmlns:a16="http://schemas.microsoft.com/office/drawing/2014/main" id="{9C084F4C-80FE-4ED7-85C1-A2C8D3DD1017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5848348" y="203264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58" name="Picture Placeholder 3">
            <a:extLst>
              <a:ext uri="{FF2B5EF4-FFF2-40B4-BE49-F238E27FC236}">
                <a16:creationId xmlns:a16="http://schemas.microsoft.com/office/drawing/2014/main" id="{1EDF1320-9D98-470A-8C44-57E324150AB0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6421965" y="203264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59" name="Picture Placeholder 3">
            <a:extLst>
              <a:ext uri="{FF2B5EF4-FFF2-40B4-BE49-F238E27FC236}">
                <a16:creationId xmlns:a16="http://schemas.microsoft.com/office/drawing/2014/main" id="{54CE2C3F-648A-4865-9C1C-F70BCEA56BAB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6995582" y="203264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0" name="Picture Placeholder 3">
            <a:extLst>
              <a:ext uri="{FF2B5EF4-FFF2-40B4-BE49-F238E27FC236}">
                <a16:creationId xmlns:a16="http://schemas.microsoft.com/office/drawing/2014/main" id="{04488910-10BE-4568-A894-D1F66E526B32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7569199" y="203264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1" name="Picture Placeholder 3">
            <a:extLst>
              <a:ext uri="{FF2B5EF4-FFF2-40B4-BE49-F238E27FC236}">
                <a16:creationId xmlns:a16="http://schemas.microsoft.com/office/drawing/2014/main" id="{DE050430-1DFA-4EEA-88CE-F666454182CE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8142816" y="203264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2" name="Picture Placeholder 3">
            <a:extLst>
              <a:ext uri="{FF2B5EF4-FFF2-40B4-BE49-F238E27FC236}">
                <a16:creationId xmlns:a16="http://schemas.microsoft.com/office/drawing/2014/main" id="{7250F372-456A-4F64-87F5-CD1117D7AD71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8716433" y="203264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3" name="Picture Placeholder 3">
            <a:extLst>
              <a:ext uri="{FF2B5EF4-FFF2-40B4-BE49-F238E27FC236}">
                <a16:creationId xmlns:a16="http://schemas.microsoft.com/office/drawing/2014/main" id="{E9B8EF17-D699-4B18-A4C1-B7DD32034BEF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9290050" y="203264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4" name="Picture Placeholder 3">
            <a:extLst>
              <a:ext uri="{FF2B5EF4-FFF2-40B4-BE49-F238E27FC236}">
                <a16:creationId xmlns:a16="http://schemas.microsoft.com/office/drawing/2014/main" id="{B42A02A3-6577-4FCF-9110-6215370250BD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9863667" y="203264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5" name="Picture Placeholder 3">
            <a:extLst>
              <a:ext uri="{FF2B5EF4-FFF2-40B4-BE49-F238E27FC236}">
                <a16:creationId xmlns:a16="http://schemas.microsoft.com/office/drawing/2014/main" id="{E55B7AA4-F948-4499-858F-65CBEBC2C9AB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>
            <a:off x="10437284" y="203264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6" name="Picture Placeholder 3">
            <a:extLst>
              <a:ext uri="{FF2B5EF4-FFF2-40B4-BE49-F238E27FC236}">
                <a16:creationId xmlns:a16="http://schemas.microsoft.com/office/drawing/2014/main" id="{6A44A91D-9498-4AA5-9F3D-38067C377E04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>
            <a:off x="11010898" y="2034838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7" name="Picture Placeholder 3">
            <a:extLst>
              <a:ext uri="{FF2B5EF4-FFF2-40B4-BE49-F238E27FC236}">
                <a16:creationId xmlns:a16="http://schemas.microsoft.com/office/drawing/2014/main" id="{84DE4921-BD50-4781-A4DE-503D567B897A}"/>
              </a:ext>
            </a:extLst>
          </p:cNvPr>
          <p:cNvSpPr>
            <a:spLocks noGrp="1"/>
          </p:cNvSpPr>
          <p:nvPr>
            <p:ph type="pic" sz="quarter" idx="67"/>
          </p:nvPr>
        </p:nvSpPr>
        <p:spPr>
          <a:xfrm>
            <a:off x="685798" y="271967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8" name="Picture Placeholder 3">
            <a:extLst>
              <a:ext uri="{FF2B5EF4-FFF2-40B4-BE49-F238E27FC236}">
                <a16:creationId xmlns:a16="http://schemas.microsoft.com/office/drawing/2014/main" id="{87A60B1D-2FC2-431E-B149-F5367EB8E6D5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1259415" y="2722577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9" name="Picture Placeholder 3">
            <a:extLst>
              <a:ext uri="{FF2B5EF4-FFF2-40B4-BE49-F238E27FC236}">
                <a16:creationId xmlns:a16="http://schemas.microsoft.com/office/drawing/2014/main" id="{AC0F2921-F30D-463D-B8E2-5A19F41B0758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1833032" y="2722577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70" name="Picture Placeholder 3">
            <a:extLst>
              <a:ext uri="{FF2B5EF4-FFF2-40B4-BE49-F238E27FC236}">
                <a16:creationId xmlns:a16="http://schemas.microsoft.com/office/drawing/2014/main" id="{6C9B703D-CC7A-4C52-B0B7-91BE5753C7B5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2406649" y="2722577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71" name="Picture Placeholder 3">
            <a:extLst>
              <a:ext uri="{FF2B5EF4-FFF2-40B4-BE49-F238E27FC236}">
                <a16:creationId xmlns:a16="http://schemas.microsoft.com/office/drawing/2014/main" id="{B0AA674E-F985-473C-9472-BD3B17AC93DE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2980266" y="2722577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72" name="Picture Placeholder 3">
            <a:extLst>
              <a:ext uri="{FF2B5EF4-FFF2-40B4-BE49-F238E27FC236}">
                <a16:creationId xmlns:a16="http://schemas.microsoft.com/office/drawing/2014/main" id="{C90D6D1E-01FE-489A-A9FD-F659A69EFB1D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3553883" y="2722577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73" name="Picture Placeholder 3">
            <a:extLst>
              <a:ext uri="{FF2B5EF4-FFF2-40B4-BE49-F238E27FC236}">
                <a16:creationId xmlns:a16="http://schemas.microsoft.com/office/drawing/2014/main" id="{24877CE8-7FEA-45F2-BAAF-1DB49C2EA89A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4127500" y="2722577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74" name="Picture Placeholder 3">
            <a:extLst>
              <a:ext uri="{FF2B5EF4-FFF2-40B4-BE49-F238E27FC236}">
                <a16:creationId xmlns:a16="http://schemas.microsoft.com/office/drawing/2014/main" id="{6909F2FF-4E62-4BDF-9D4F-63160E2F5421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4701117" y="2722577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75" name="Picture Placeholder 3">
            <a:extLst>
              <a:ext uri="{FF2B5EF4-FFF2-40B4-BE49-F238E27FC236}">
                <a16:creationId xmlns:a16="http://schemas.microsoft.com/office/drawing/2014/main" id="{55B26041-2085-4617-B87E-5EE67E48AED3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>
          <a:xfrm>
            <a:off x="5274734" y="2722577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76" name="Picture Placeholder 3">
            <a:extLst>
              <a:ext uri="{FF2B5EF4-FFF2-40B4-BE49-F238E27FC236}">
                <a16:creationId xmlns:a16="http://schemas.microsoft.com/office/drawing/2014/main" id="{772E60F6-DEE9-42E1-BE2E-A756D7DB2394}"/>
              </a:ext>
            </a:extLst>
          </p:cNvPr>
          <p:cNvSpPr>
            <a:spLocks noGrp="1"/>
          </p:cNvSpPr>
          <p:nvPr>
            <p:ph type="pic" sz="quarter" idx="76"/>
          </p:nvPr>
        </p:nvSpPr>
        <p:spPr>
          <a:xfrm>
            <a:off x="5848351" y="2722577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77" name="Picture Placeholder 3">
            <a:extLst>
              <a:ext uri="{FF2B5EF4-FFF2-40B4-BE49-F238E27FC236}">
                <a16:creationId xmlns:a16="http://schemas.microsoft.com/office/drawing/2014/main" id="{E65C1EC8-AACB-464B-BAC6-A0C6ED82C98D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>
            <a:off x="6421968" y="2722577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78" name="Picture Placeholder 3">
            <a:extLst>
              <a:ext uri="{FF2B5EF4-FFF2-40B4-BE49-F238E27FC236}">
                <a16:creationId xmlns:a16="http://schemas.microsoft.com/office/drawing/2014/main" id="{5884D4E4-66AC-4B89-B94A-0342E07C5E91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>
            <a:off x="6995585" y="2722577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79" name="Picture Placeholder 3">
            <a:extLst>
              <a:ext uri="{FF2B5EF4-FFF2-40B4-BE49-F238E27FC236}">
                <a16:creationId xmlns:a16="http://schemas.microsoft.com/office/drawing/2014/main" id="{223F551B-E0FC-4874-9368-A6A9A54AF800}"/>
              </a:ext>
            </a:extLst>
          </p:cNvPr>
          <p:cNvSpPr>
            <a:spLocks noGrp="1"/>
          </p:cNvSpPr>
          <p:nvPr>
            <p:ph type="pic" sz="quarter" idx="79"/>
          </p:nvPr>
        </p:nvSpPr>
        <p:spPr>
          <a:xfrm>
            <a:off x="7569202" y="2722577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80" name="Picture Placeholder 3">
            <a:extLst>
              <a:ext uri="{FF2B5EF4-FFF2-40B4-BE49-F238E27FC236}">
                <a16:creationId xmlns:a16="http://schemas.microsoft.com/office/drawing/2014/main" id="{619C14EC-64B1-455A-9C0A-B7C6D8DA0E1D}"/>
              </a:ext>
            </a:extLst>
          </p:cNvPr>
          <p:cNvSpPr>
            <a:spLocks noGrp="1"/>
          </p:cNvSpPr>
          <p:nvPr>
            <p:ph type="pic" sz="quarter" idx="80"/>
          </p:nvPr>
        </p:nvSpPr>
        <p:spPr>
          <a:xfrm>
            <a:off x="8142819" y="2722577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81" name="Picture Placeholder 3">
            <a:extLst>
              <a:ext uri="{FF2B5EF4-FFF2-40B4-BE49-F238E27FC236}">
                <a16:creationId xmlns:a16="http://schemas.microsoft.com/office/drawing/2014/main" id="{28089A62-C53A-4B53-8FD1-C69574BEDEB1}"/>
              </a:ext>
            </a:extLst>
          </p:cNvPr>
          <p:cNvSpPr>
            <a:spLocks noGrp="1"/>
          </p:cNvSpPr>
          <p:nvPr>
            <p:ph type="pic" sz="quarter" idx="81"/>
          </p:nvPr>
        </p:nvSpPr>
        <p:spPr>
          <a:xfrm>
            <a:off x="8716436" y="2722577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82" name="Picture Placeholder 3">
            <a:extLst>
              <a:ext uri="{FF2B5EF4-FFF2-40B4-BE49-F238E27FC236}">
                <a16:creationId xmlns:a16="http://schemas.microsoft.com/office/drawing/2014/main" id="{BB43722B-985F-43AC-82CF-C0E5A61D60CA}"/>
              </a:ext>
            </a:extLst>
          </p:cNvPr>
          <p:cNvSpPr>
            <a:spLocks noGrp="1"/>
          </p:cNvSpPr>
          <p:nvPr>
            <p:ph type="pic" sz="quarter" idx="82"/>
          </p:nvPr>
        </p:nvSpPr>
        <p:spPr>
          <a:xfrm>
            <a:off x="9290053" y="2722577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83" name="Picture Placeholder 3">
            <a:extLst>
              <a:ext uri="{FF2B5EF4-FFF2-40B4-BE49-F238E27FC236}">
                <a16:creationId xmlns:a16="http://schemas.microsoft.com/office/drawing/2014/main" id="{7E57E672-6586-4B21-B358-8BBE6CBE64A4}"/>
              </a:ext>
            </a:extLst>
          </p:cNvPr>
          <p:cNvSpPr>
            <a:spLocks noGrp="1"/>
          </p:cNvSpPr>
          <p:nvPr>
            <p:ph type="pic" sz="quarter" idx="83"/>
          </p:nvPr>
        </p:nvSpPr>
        <p:spPr>
          <a:xfrm>
            <a:off x="9863670" y="2722577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84" name="Picture Placeholder 3">
            <a:extLst>
              <a:ext uri="{FF2B5EF4-FFF2-40B4-BE49-F238E27FC236}">
                <a16:creationId xmlns:a16="http://schemas.microsoft.com/office/drawing/2014/main" id="{E6FAA9CF-2AF2-4E8B-8FD7-9FE6EFE13192}"/>
              </a:ext>
            </a:extLst>
          </p:cNvPr>
          <p:cNvSpPr>
            <a:spLocks noGrp="1"/>
          </p:cNvSpPr>
          <p:nvPr>
            <p:ph type="pic" sz="quarter" idx="84"/>
          </p:nvPr>
        </p:nvSpPr>
        <p:spPr>
          <a:xfrm>
            <a:off x="10437287" y="2722577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85" name="Picture Placeholder 3">
            <a:extLst>
              <a:ext uri="{FF2B5EF4-FFF2-40B4-BE49-F238E27FC236}">
                <a16:creationId xmlns:a16="http://schemas.microsoft.com/office/drawing/2014/main" id="{374F3063-3102-4C8D-8950-0C3613A479F6}"/>
              </a:ext>
            </a:extLst>
          </p:cNvPr>
          <p:cNvSpPr>
            <a:spLocks noGrp="1"/>
          </p:cNvSpPr>
          <p:nvPr>
            <p:ph type="pic" sz="quarter" idx="85"/>
          </p:nvPr>
        </p:nvSpPr>
        <p:spPr>
          <a:xfrm>
            <a:off x="11010898" y="271967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86" name="Picture Placeholder 3">
            <a:extLst>
              <a:ext uri="{FF2B5EF4-FFF2-40B4-BE49-F238E27FC236}">
                <a16:creationId xmlns:a16="http://schemas.microsoft.com/office/drawing/2014/main" id="{12718832-C3C6-4E7B-803E-1E7C297AD74A}"/>
              </a:ext>
            </a:extLst>
          </p:cNvPr>
          <p:cNvSpPr>
            <a:spLocks noGrp="1"/>
          </p:cNvSpPr>
          <p:nvPr>
            <p:ph type="pic" sz="quarter" idx="86"/>
          </p:nvPr>
        </p:nvSpPr>
        <p:spPr>
          <a:xfrm>
            <a:off x="686601" y="3404510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87" name="Picture Placeholder 3">
            <a:extLst>
              <a:ext uri="{FF2B5EF4-FFF2-40B4-BE49-F238E27FC236}">
                <a16:creationId xmlns:a16="http://schemas.microsoft.com/office/drawing/2014/main" id="{64629C66-9BA1-4656-BE4F-9BEB4A89BDF6}"/>
              </a:ext>
            </a:extLst>
          </p:cNvPr>
          <p:cNvSpPr>
            <a:spLocks noGrp="1"/>
          </p:cNvSpPr>
          <p:nvPr>
            <p:ph type="pic" sz="quarter" idx="87"/>
          </p:nvPr>
        </p:nvSpPr>
        <p:spPr>
          <a:xfrm>
            <a:off x="1260218" y="338266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88" name="Picture Placeholder 3">
            <a:extLst>
              <a:ext uri="{FF2B5EF4-FFF2-40B4-BE49-F238E27FC236}">
                <a16:creationId xmlns:a16="http://schemas.microsoft.com/office/drawing/2014/main" id="{026AC32C-E1DC-4564-8EAA-C6658443DCE9}"/>
              </a:ext>
            </a:extLst>
          </p:cNvPr>
          <p:cNvSpPr>
            <a:spLocks noGrp="1"/>
          </p:cNvSpPr>
          <p:nvPr>
            <p:ph type="pic" sz="quarter" idx="88"/>
          </p:nvPr>
        </p:nvSpPr>
        <p:spPr>
          <a:xfrm>
            <a:off x="1833835" y="338266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89" name="Picture Placeholder 3">
            <a:extLst>
              <a:ext uri="{FF2B5EF4-FFF2-40B4-BE49-F238E27FC236}">
                <a16:creationId xmlns:a16="http://schemas.microsoft.com/office/drawing/2014/main" id="{1F699C86-3334-49B1-8647-561FD50FB3B6}"/>
              </a:ext>
            </a:extLst>
          </p:cNvPr>
          <p:cNvSpPr>
            <a:spLocks noGrp="1"/>
          </p:cNvSpPr>
          <p:nvPr>
            <p:ph type="pic" sz="quarter" idx="89"/>
          </p:nvPr>
        </p:nvSpPr>
        <p:spPr>
          <a:xfrm>
            <a:off x="2407452" y="338266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90" name="Picture Placeholder 3">
            <a:extLst>
              <a:ext uri="{FF2B5EF4-FFF2-40B4-BE49-F238E27FC236}">
                <a16:creationId xmlns:a16="http://schemas.microsoft.com/office/drawing/2014/main" id="{0F7421AA-BFED-425B-8BDE-E0280558901D}"/>
              </a:ext>
            </a:extLst>
          </p:cNvPr>
          <p:cNvSpPr>
            <a:spLocks noGrp="1"/>
          </p:cNvSpPr>
          <p:nvPr>
            <p:ph type="pic" sz="quarter" idx="90"/>
          </p:nvPr>
        </p:nvSpPr>
        <p:spPr>
          <a:xfrm>
            <a:off x="2981069" y="338266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91" name="Picture Placeholder 3">
            <a:extLst>
              <a:ext uri="{FF2B5EF4-FFF2-40B4-BE49-F238E27FC236}">
                <a16:creationId xmlns:a16="http://schemas.microsoft.com/office/drawing/2014/main" id="{4532239D-11CD-404A-B1E9-BCB2EF45FF3A}"/>
              </a:ext>
            </a:extLst>
          </p:cNvPr>
          <p:cNvSpPr>
            <a:spLocks noGrp="1"/>
          </p:cNvSpPr>
          <p:nvPr>
            <p:ph type="pic" sz="quarter" idx="91"/>
          </p:nvPr>
        </p:nvSpPr>
        <p:spPr>
          <a:xfrm>
            <a:off x="3554686" y="338266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92" name="Picture Placeholder 3">
            <a:extLst>
              <a:ext uri="{FF2B5EF4-FFF2-40B4-BE49-F238E27FC236}">
                <a16:creationId xmlns:a16="http://schemas.microsoft.com/office/drawing/2014/main" id="{D41F7A79-14CF-4563-AAEC-123A3380A201}"/>
              </a:ext>
            </a:extLst>
          </p:cNvPr>
          <p:cNvSpPr>
            <a:spLocks noGrp="1"/>
          </p:cNvSpPr>
          <p:nvPr>
            <p:ph type="pic" sz="quarter" idx="92"/>
          </p:nvPr>
        </p:nvSpPr>
        <p:spPr>
          <a:xfrm>
            <a:off x="4128303" y="338266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93" name="Picture Placeholder 3">
            <a:extLst>
              <a:ext uri="{FF2B5EF4-FFF2-40B4-BE49-F238E27FC236}">
                <a16:creationId xmlns:a16="http://schemas.microsoft.com/office/drawing/2014/main" id="{CECFBA8D-A5D0-4C1B-ABA0-7497D1CA26DD}"/>
              </a:ext>
            </a:extLst>
          </p:cNvPr>
          <p:cNvSpPr>
            <a:spLocks noGrp="1"/>
          </p:cNvSpPr>
          <p:nvPr>
            <p:ph type="pic" sz="quarter" idx="93"/>
          </p:nvPr>
        </p:nvSpPr>
        <p:spPr>
          <a:xfrm>
            <a:off x="4701920" y="338266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94" name="Picture Placeholder 3">
            <a:extLst>
              <a:ext uri="{FF2B5EF4-FFF2-40B4-BE49-F238E27FC236}">
                <a16:creationId xmlns:a16="http://schemas.microsoft.com/office/drawing/2014/main" id="{4EA06613-CEDB-4342-9A99-AA308CBA3E8B}"/>
              </a:ext>
            </a:extLst>
          </p:cNvPr>
          <p:cNvSpPr>
            <a:spLocks noGrp="1"/>
          </p:cNvSpPr>
          <p:nvPr>
            <p:ph type="pic" sz="quarter" idx="94"/>
          </p:nvPr>
        </p:nvSpPr>
        <p:spPr>
          <a:xfrm>
            <a:off x="5275537" y="338266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95" name="Picture Placeholder 3">
            <a:extLst>
              <a:ext uri="{FF2B5EF4-FFF2-40B4-BE49-F238E27FC236}">
                <a16:creationId xmlns:a16="http://schemas.microsoft.com/office/drawing/2014/main" id="{9065C0AA-C3E2-4D50-AB7B-A3E3F73789AA}"/>
              </a:ext>
            </a:extLst>
          </p:cNvPr>
          <p:cNvSpPr>
            <a:spLocks noGrp="1"/>
          </p:cNvSpPr>
          <p:nvPr>
            <p:ph type="pic" sz="quarter" idx="95"/>
          </p:nvPr>
        </p:nvSpPr>
        <p:spPr>
          <a:xfrm>
            <a:off x="5849154" y="338266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96" name="Picture Placeholder 3">
            <a:extLst>
              <a:ext uri="{FF2B5EF4-FFF2-40B4-BE49-F238E27FC236}">
                <a16:creationId xmlns:a16="http://schemas.microsoft.com/office/drawing/2014/main" id="{A465A43A-5ED6-4F01-A76D-9911FE2363AD}"/>
              </a:ext>
            </a:extLst>
          </p:cNvPr>
          <p:cNvSpPr>
            <a:spLocks noGrp="1"/>
          </p:cNvSpPr>
          <p:nvPr>
            <p:ph type="pic" sz="quarter" idx="96"/>
          </p:nvPr>
        </p:nvSpPr>
        <p:spPr>
          <a:xfrm>
            <a:off x="6422771" y="338266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97" name="Picture Placeholder 3">
            <a:extLst>
              <a:ext uri="{FF2B5EF4-FFF2-40B4-BE49-F238E27FC236}">
                <a16:creationId xmlns:a16="http://schemas.microsoft.com/office/drawing/2014/main" id="{14825284-E3AF-4092-A40D-284575002F34}"/>
              </a:ext>
            </a:extLst>
          </p:cNvPr>
          <p:cNvSpPr>
            <a:spLocks noGrp="1"/>
          </p:cNvSpPr>
          <p:nvPr>
            <p:ph type="pic" sz="quarter" idx="97"/>
          </p:nvPr>
        </p:nvSpPr>
        <p:spPr>
          <a:xfrm>
            <a:off x="6996388" y="338266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98" name="Picture Placeholder 3">
            <a:extLst>
              <a:ext uri="{FF2B5EF4-FFF2-40B4-BE49-F238E27FC236}">
                <a16:creationId xmlns:a16="http://schemas.microsoft.com/office/drawing/2014/main" id="{2330A4BA-DE17-491D-A47B-7F2EF4BB10E7}"/>
              </a:ext>
            </a:extLst>
          </p:cNvPr>
          <p:cNvSpPr>
            <a:spLocks noGrp="1"/>
          </p:cNvSpPr>
          <p:nvPr>
            <p:ph type="pic" sz="quarter" idx="98"/>
          </p:nvPr>
        </p:nvSpPr>
        <p:spPr>
          <a:xfrm>
            <a:off x="7570005" y="338266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99" name="Picture Placeholder 3">
            <a:extLst>
              <a:ext uri="{FF2B5EF4-FFF2-40B4-BE49-F238E27FC236}">
                <a16:creationId xmlns:a16="http://schemas.microsoft.com/office/drawing/2014/main" id="{3B607C97-2AE4-4282-8F71-C8A837A6D06B}"/>
              </a:ext>
            </a:extLst>
          </p:cNvPr>
          <p:cNvSpPr>
            <a:spLocks noGrp="1"/>
          </p:cNvSpPr>
          <p:nvPr>
            <p:ph type="pic" sz="quarter" idx="99"/>
          </p:nvPr>
        </p:nvSpPr>
        <p:spPr>
          <a:xfrm>
            <a:off x="8143622" y="338266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00" name="Picture Placeholder 3">
            <a:extLst>
              <a:ext uri="{FF2B5EF4-FFF2-40B4-BE49-F238E27FC236}">
                <a16:creationId xmlns:a16="http://schemas.microsoft.com/office/drawing/2014/main" id="{3C94E2C4-8768-4EC3-96E6-E02A2ECD0F70}"/>
              </a:ext>
            </a:extLst>
          </p:cNvPr>
          <p:cNvSpPr>
            <a:spLocks noGrp="1"/>
          </p:cNvSpPr>
          <p:nvPr>
            <p:ph type="pic" sz="quarter" idx="100"/>
          </p:nvPr>
        </p:nvSpPr>
        <p:spPr>
          <a:xfrm>
            <a:off x="8717239" y="338266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01" name="Picture Placeholder 3">
            <a:extLst>
              <a:ext uri="{FF2B5EF4-FFF2-40B4-BE49-F238E27FC236}">
                <a16:creationId xmlns:a16="http://schemas.microsoft.com/office/drawing/2014/main" id="{62E0E981-95BA-4642-AA4C-7B0B52CF6696}"/>
              </a:ext>
            </a:extLst>
          </p:cNvPr>
          <p:cNvSpPr>
            <a:spLocks noGrp="1"/>
          </p:cNvSpPr>
          <p:nvPr>
            <p:ph type="pic" sz="quarter" idx="101"/>
          </p:nvPr>
        </p:nvSpPr>
        <p:spPr>
          <a:xfrm>
            <a:off x="9290856" y="338266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02" name="Picture Placeholder 3">
            <a:extLst>
              <a:ext uri="{FF2B5EF4-FFF2-40B4-BE49-F238E27FC236}">
                <a16:creationId xmlns:a16="http://schemas.microsoft.com/office/drawing/2014/main" id="{73FD81BC-BC35-4C73-83AF-5C8724E1E818}"/>
              </a:ext>
            </a:extLst>
          </p:cNvPr>
          <p:cNvSpPr>
            <a:spLocks noGrp="1"/>
          </p:cNvSpPr>
          <p:nvPr>
            <p:ph type="pic" sz="quarter" idx="102"/>
          </p:nvPr>
        </p:nvSpPr>
        <p:spPr>
          <a:xfrm>
            <a:off x="9864473" y="338266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03" name="Picture Placeholder 3">
            <a:extLst>
              <a:ext uri="{FF2B5EF4-FFF2-40B4-BE49-F238E27FC236}">
                <a16:creationId xmlns:a16="http://schemas.microsoft.com/office/drawing/2014/main" id="{35721567-DB33-4C45-8615-7543562C69AC}"/>
              </a:ext>
            </a:extLst>
          </p:cNvPr>
          <p:cNvSpPr>
            <a:spLocks noGrp="1"/>
          </p:cNvSpPr>
          <p:nvPr>
            <p:ph type="pic" sz="quarter" idx="103"/>
          </p:nvPr>
        </p:nvSpPr>
        <p:spPr>
          <a:xfrm>
            <a:off x="10438090" y="3382664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04" name="Picture Placeholder 3">
            <a:extLst>
              <a:ext uri="{FF2B5EF4-FFF2-40B4-BE49-F238E27FC236}">
                <a16:creationId xmlns:a16="http://schemas.microsoft.com/office/drawing/2014/main" id="{DC0CE326-1D20-4E58-BD07-4F3F714C33AC}"/>
              </a:ext>
            </a:extLst>
          </p:cNvPr>
          <p:cNvSpPr>
            <a:spLocks noGrp="1"/>
          </p:cNvSpPr>
          <p:nvPr>
            <p:ph type="pic" sz="quarter" idx="104"/>
          </p:nvPr>
        </p:nvSpPr>
        <p:spPr>
          <a:xfrm>
            <a:off x="11011701" y="3404510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05" name="Picture Placeholder 3">
            <a:extLst>
              <a:ext uri="{FF2B5EF4-FFF2-40B4-BE49-F238E27FC236}">
                <a16:creationId xmlns:a16="http://schemas.microsoft.com/office/drawing/2014/main" id="{F8659BAC-FEA6-4630-970C-0D2A6AC68B4D}"/>
              </a:ext>
            </a:extLst>
          </p:cNvPr>
          <p:cNvSpPr>
            <a:spLocks noGrp="1"/>
          </p:cNvSpPr>
          <p:nvPr>
            <p:ph type="pic" sz="quarter" idx="105"/>
          </p:nvPr>
        </p:nvSpPr>
        <p:spPr>
          <a:xfrm>
            <a:off x="686595" y="4089346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06" name="Picture Placeholder 3">
            <a:extLst>
              <a:ext uri="{FF2B5EF4-FFF2-40B4-BE49-F238E27FC236}">
                <a16:creationId xmlns:a16="http://schemas.microsoft.com/office/drawing/2014/main" id="{4CDDEEE9-1030-4C65-B825-72CE4282950C}"/>
              </a:ext>
            </a:extLst>
          </p:cNvPr>
          <p:cNvSpPr>
            <a:spLocks noGrp="1"/>
          </p:cNvSpPr>
          <p:nvPr>
            <p:ph type="pic" sz="quarter" idx="106"/>
          </p:nvPr>
        </p:nvSpPr>
        <p:spPr>
          <a:xfrm>
            <a:off x="1260218" y="4089346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07" name="Picture Placeholder 3">
            <a:extLst>
              <a:ext uri="{FF2B5EF4-FFF2-40B4-BE49-F238E27FC236}">
                <a16:creationId xmlns:a16="http://schemas.microsoft.com/office/drawing/2014/main" id="{3309FA2B-7DF8-49A2-97C1-A4BA3B0152CD}"/>
              </a:ext>
            </a:extLst>
          </p:cNvPr>
          <p:cNvSpPr>
            <a:spLocks noGrp="1"/>
          </p:cNvSpPr>
          <p:nvPr>
            <p:ph type="pic" sz="quarter" idx="107"/>
          </p:nvPr>
        </p:nvSpPr>
        <p:spPr>
          <a:xfrm>
            <a:off x="1833835" y="4089346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08" name="Picture Placeholder 3">
            <a:extLst>
              <a:ext uri="{FF2B5EF4-FFF2-40B4-BE49-F238E27FC236}">
                <a16:creationId xmlns:a16="http://schemas.microsoft.com/office/drawing/2014/main" id="{A65D839D-CBB7-4C01-8E96-D05876D35D81}"/>
              </a:ext>
            </a:extLst>
          </p:cNvPr>
          <p:cNvSpPr>
            <a:spLocks noGrp="1"/>
          </p:cNvSpPr>
          <p:nvPr>
            <p:ph type="pic" sz="quarter" idx="108"/>
          </p:nvPr>
        </p:nvSpPr>
        <p:spPr>
          <a:xfrm>
            <a:off x="2407452" y="4089346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09" name="Picture Placeholder 3">
            <a:extLst>
              <a:ext uri="{FF2B5EF4-FFF2-40B4-BE49-F238E27FC236}">
                <a16:creationId xmlns:a16="http://schemas.microsoft.com/office/drawing/2014/main" id="{1E0787E0-4FB5-403C-B691-117B7A871569}"/>
              </a:ext>
            </a:extLst>
          </p:cNvPr>
          <p:cNvSpPr>
            <a:spLocks noGrp="1"/>
          </p:cNvSpPr>
          <p:nvPr>
            <p:ph type="pic" sz="quarter" idx="109"/>
          </p:nvPr>
        </p:nvSpPr>
        <p:spPr>
          <a:xfrm>
            <a:off x="2981069" y="4089346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10" name="Picture Placeholder 3">
            <a:extLst>
              <a:ext uri="{FF2B5EF4-FFF2-40B4-BE49-F238E27FC236}">
                <a16:creationId xmlns:a16="http://schemas.microsoft.com/office/drawing/2014/main" id="{02E1C102-B191-4ADC-96CB-C72F1A6712C5}"/>
              </a:ext>
            </a:extLst>
          </p:cNvPr>
          <p:cNvSpPr>
            <a:spLocks noGrp="1"/>
          </p:cNvSpPr>
          <p:nvPr>
            <p:ph type="pic" sz="quarter" idx="110"/>
          </p:nvPr>
        </p:nvSpPr>
        <p:spPr>
          <a:xfrm>
            <a:off x="3554686" y="4089346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11" name="Picture Placeholder 3">
            <a:extLst>
              <a:ext uri="{FF2B5EF4-FFF2-40B4-BE49-F238E27FC236}">
                <a16:creationId xmlns:a16="http://schemas.microsoft.com/office/drawing/2014/main" id="{0F732065-2560-4AA6-AE48-72DFD7DC4A7D}"/>
              </a:ext>
            </a:extLst>
          </p:cNvPr>
          <p:cNvSpPr>
            <a:spLocks noGrp="1"/>
          </p:cNvSpPr>
          <p:nvPr>
            <p:ph type="pic" sz="quarter" idx="111"/>
          </p:nvPr>
        </p:nvSpPr>
        <p:spPr>
          <a:xfrm>
            <a:off x="4128303" y="4089346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12" name="Picture Placeholder 3">
            <a:extLst>
              <a:ext uri="{FF2B5EF4-FFF2-40B4-BE49-F238E27FC236}">
                <a16:creationId xmlns:a16="http://schemas.microsoft.com/office/drawing/2014/main" id="{E8E85D65-4D51-4D6C-9930-2C6A76BF751D}"/>
              </a:ext>
            </a:extLst>
          </p:cNvPr>
          <p:cNvSpPr>
            <a:spLocks noGrp="1"/>
          </p:cNvSpPr>
          <p:nvPr>
            <p:ph type="pic" sz="quarter" idx="112"/>
          </p:nvPr>
        </p:nvSpPr>
        <p:spPr>
          <a:xfrm>
            <a:off x="4701920" y="4089346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13" name="Picture Placeholder 3">
            <a:extLst>
              <a:ext uri="{FF2B5EF4-FFF2-40B4-BE49-F238E27FC236}">
                <a16:creationId xmlns:a16="http://schemas.microsoft.com/office/drawing/2014/main" id="{7D02CBBE-C793-46E3-9B75-081BCDE78D5A}"/>
              </a:ext>
            </a:extLst>
          </p:cNvPr>
          <p:cNvSpPr>
            <a:spLocks noGrp="1"/>
          </p:cNvSpPr>
          <p:nvPr>
            <p:ph type="pic" sz="quarter" idx="113"/>
          </p:nvPr>
        </p:nvSpPr>
        <p:spPr>
          <a:xfrm>
            <a:off x="5275537" y="4089346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14" name="Picture Placeholder 3">
            <a:extLst>
              <a:ext uri="{FF2B5EF4-FFF2-40B4-BE49-F238E27FC236}">
                <a16:creationId xmlns:a16="http://schemas.microsoft.com/office/drawing/2014/main" id="{4592D546-EFDE-4B76-9BED-3F841CBD1A31}"/>
              </a:ext>
            </a:extLst>
          </p:cNvPr>
          <p:cNvSpPr>
            <a:spLocks noGrp="1"/>
          </p:cNvSpPr>
          <p:nvPr>
            <p:ph type="pic" sz="quarter" idx="114"/>
          </p:nvPr>
        </p:nvSpPr>
        <p:spPr>
          <a:xfrm>
            <a:off x="5849154" y="4089346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15" name="Picture Placeholder 3">
            <a:extLst>
              <a:ext uri="{FF2B5EF4-FFF2-40B4-BE49-F238E27FC236}">
                <a16:creationId xmlns:a16="http://schemas.microsoft.com/office/drawing/2014/main" id="{073E1E4B-A3B4-4665-857E-0EB63293E5F2}"/>
              </a:ext>
            </a:extLst>
          </p:cNvPr>
          <p:cNvSpPr>
            <a:spLocks noGrp="1"/>
          </p:cNvSpPr>
          <p:nvPr>
            <p:ph type="pic" sz="quarter" idx="115"/>
          </p:nvPr>
        </p:nvSpPr>
        <p:spPr>
          <a:xfrm>
            <a:off x="6422771" y="4089346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16" name="Picture Placeholder 3">
            <a:extLst>
              <a:ext uri="{FF2B5EF4-FFF2-40B4-BE49-F238E27FC236}">
                <a16:creationId xmlns:a16="http://schemas.microsoft.com/office/drawing/2014/main" id="{2B1490F0-B0A4-4BD4-BA04-267E958146C3}"/>
              </a:ext>
            </a:extLst>
          </p:cNvPr>
          <p:cNvSpPr>
            <a:spLocks noGrp="1"/>
          </p:cNvSpPr>
          <p:nvPr>
            <p:ph type="pic" sz="quarter" idx="116"/>
          </p:nvPr>
        </p:nvSpPr>
        <p:spPr>
          <a:xfrm>
            <a:off x="6996388" y="4089346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17" name="Picture Placeholder 3">
            <a:extLst>
              <a:ext uri="{FF2B5EF4-FFF2-40B4-BE49-F238E27FC236}">
                <a16:creationId xmlns:a16="http://schemas.microsoft.com/office/drawing/2014/main" id="{F84E156E-BC15-4A3C-9132-F9CB25A35287}"/>
              </a:ext>
            </a:extLst>
          </p:cNvPr>
          <p:cNvSpPr>
            <a:spLocks noGrp="1"/>
          </p:cNvSpPr>
          <p:nvPr>
            <p:ph type="pic" sz="quarter" idx="117"/>
          </p:nvPr>
        </p:nvSpPr>
        <p:spPr>
          <a:xfrm>
            <a:off x="7570005" y="4089346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18" name="Picture Placeholder 3">
            <a:extLst>
              <a:ext uri="{FF2B5EF4-FFF2-40B4-BE49-F238E27FC236}">
                <a16:creationId xmlns:a16="http://schemas.microsoft.com/office/drawing/2014/main" id="{DEF302F8-1351-412F-B121-3345A8F9A2AE}"/>
              </a:ext>
            </a:extLst>
          </p:cNvPr>
          <p:cNvSpPr>
            <a:spLocks noGrp="1"/>
          </p:cNvSpPr>
          <p:nvPr>
            <p:ph type="pic" sz="quarter" idx="118"/>
          </p:nvPr>
        </p:nvSpPr>
        <p:spPr>
          <a:xfrm>
            <a:off x="8143622" y="4089346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19" name="Picture Placeholder 3">
            <a:extLst>
              <a:ext uri="{FF2B5EF4-FFF2-40B4-BE49-F238E27FC236}">
                <a16:creationId xmlns:a16="http://schemas.microsoft.com/office/drawing/2014/main" id="{FAEB9563-58E3-439A-B15B-B76C8C28D74B}"/>
              </a:ext>
            </a:extLst>
          </p:cNvPr>
          <p:cNvSpPr>
            <a:spLocks noGrp="1"/>
          </p:cNvSpPr>
          <p:nvPr>
            <p:ph type="pic" sz="quarter" idx="119"/>
          </p:nvPr>
        </p:nvSpPr>
        <p:spPr>
          <a:xfrm>
            <a:off x="8717239" y="4089346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20" name="Picture Placeholder 3">
            <a:extLst>
              <a:ext uri="{FF2B5EF4-FFF2-40B4-BE49-F238E27FC236}">
                <a16:creationId xmlns:a16="http://schemas.microsoft.com/office/drawing/2014/main" id="{FABC0962-3285-43C1-AA07-5B073749178C}"/>
              </a:ext>
            </a:extLst>
          </p:cNvPr>
          <p:cNvSpPr>
            <a:spLocks noGrp="1"/>
          </p:cNvSpPr>
          <p:nvPr>
            <p:ph type="pic" sz="quarter" idx="120"/>
          </p:nvPr>
        </p:nvSpPr>
        <p:spPr>
          <a:xfrm>
            <a:off x="9290856" y="4089346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21" name="Picture Placeholder 3">
            <a:extLst>
              <a:ext uri="{FF2B5EF4-FFF2-40B4-BE49-F238E27FC236}">
                <a16:creationId xmlns:a16="http://schemas.microsoft.com/office/drawing/2014/main" id="{62B37DF1-6F3B-40E7-A9F0-BE6353DC8615}"/>
              </a:ext>
            </a:extLst>
          </p:cNvPr>
          <p:cNvSpPr>
            <a:spLocks noGrp="1"/>
          </p:cNvSpPr>
          <p:nvPr>
            <p:ph type="pic" sz="quarter" idx="121"/>
          </p:nvPr>
        </p:nvSpPr>
        <p:spPr>
          <a:xfrm>
            <a:off x="9864473" y="4089346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22" name="Picture Placeholder 3">
            <a:extLst>
              <a:ext uri="{FF2B5EF4-FFF2-40B4-BE49-F238E27FC236}">
                <a16:creationId xmlns:a16="http://schemas.microsoft.com/office/drawing/2014/main" id="{C8BFD0B8-5443-4406-8ACA-4812A4197B59}"/>
              </a:ext>
            </a:extLst>
          </p:cNvPr>
          <p:cNvSpPr>
            <a:spLocks noGrp="1"/>
          </p:cNvSpPr>
          <p:nvPr>
            <p:ph type="pic" sz="quarter" idx="122"/>
          </p:nvPr>
        </p:nvSpPr>
        <p:spPr>
          <a:xfrm>
            <a:off x="10438090" y="4089346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23" name="Picture Placeholder 3">
            <a:extLst>
              <a:ext uri="{FF2B5EF4-FFF2-40B4-BE49-F238E27FC236}">
                <a16:creationId xmlns:a16="http://schemas.microsoft.com/office/drawing/2014/main" id="{89FB2940-1141-484F-A1DD-53F7CCB210BB}"/>
              </a:ext>
            </a:extLst>
          </p:cNvPr>
          <p:cNvSpPr>
            <a:spLocks noGrp="1"/>
          </p:cNvSpPr>
          <p:nvPr>
            <p:ph type="pic" sz="quarter" idx="123"/>
          </p:nvPr>
        </p:nvSpPr>
        <p:spPr>
          <a:xfrm>
            <a:off x="11011698" y="4089346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24" name="Picture Placeholder 3">
            <a:extLst>
              <a:ext uri="{FF2B5EF4-FFF2-40B4-BE49-F238E27FC236}">
                <a16:creationId xmlns:a16="http://schemas.microsoft.com/office/drawing/2014/main" id="{3B4F1262-FE44-4A3A-82D5-7B4645E3B56B}"/>
              </a:ext>
            </a:extLst>
          </p:cNvPr>
          <p:cNvSpPr>
            <a:spLocks noGrp="1"/>
          </p:cNvSpPr>
          <p:nvPr>
            <p:ph type="pic" sz="quarter" idx="124"/>
          </p:nvPr>
        </p:nvSpPr>
        <p:spPr>
          <a:xfrm>
            <a:off x="686598" y="4774181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25" name="Picture Placeholder 3">
            <a:extLst>
              <a:ext uri="{FF2B5EF4-FFF2-40B4-BE49-F238E27FC236}">
                <a16:creationId xmlns:a16="http://schemas.microsoft.com/office/drawing/2014/main" id="{54EB9E2E-6DB6-4ACE-8906-7386589E626E}"/>
              </a:ext>
            </a:extLst>
          </p:cNvPr>
          <p:cNvSpPr>
            <a:spLocks noGrp="1"/>
          </p:cNvSpPr>
          <p:nvPr>
            <p:ph type="pic" sz="quarter" idx="125"/>
          </p:nvPr>
        </p:nvSpPr>
        <p:spPr>
          <a:xfrm>
            <a:off x="1260215" y="4774181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26" name="Picture Placeholder 3">
            <a:extLst>
              <a:ext uri="{FF2B5EF4-FFF2-40B4-BE49-F238E27FC236}">
                <a16:creationId xmlns:a16="http://schemas.microsoft.com/office/drawing/2014/main" id="{0D784079-1370-46EC-A680-4794D9785233}"/>
              </a:ext>
            </a:extLst>
          </p:cNvPr>
          <p:cNvSpPr>
            <a:spLocks noGrp="1"/>
          </p:cNvSpPr>
          <p:nvPr>
            <p:ph type="pic" sz="quarter" idx="126"/>
          </p:nvPr>
        </p:nvSpPr>
        <p:spPr>
          <a:xfrm>
            <a:off x="1833832" y="4774181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27" name="Picture Placeholder 3">
            <a:extLst>
              <a:ext uri="{FF2B5EF4-FFF2-40B4-BE49-F238E27FC236}">
                <a16:creationId xmlns:a16="http://schemas.microsoft.com/office/drawing/2014/main" id="{286050DF-F03B-41EE-9962-F9CC5173056B}"/>
              </a:ext>
            </a:extLst>
          </p:cNvPr>
          <p:cNvSpPr>
            <a:spLocks noGrp="1"/>
          </p:cNvSpPr>
          <p:nvPr>
            <p:ph type="pic" sz="quarter" idx="127"/>
          </p:nvPr>
        </p:nvSpPr>
        <p:spPr>
          <a:xfrm>
            <a:off x="2407449" y="4774181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28" name="Picture Placeholder 3">
            <a:extLst>
              <a:ext uri="{FF2B5EF4-FFF2-40B4-BE49-F238E27FC236}">
                <a16:creationId xmlns:a16="http://schemas.microsoft.com/office/drawing/2014/main" id="{9646F6DE-C08A-4D11-AB97-4E3602D38A3A}"/>
              </a:ext>
            </a:extLst>
          </p:cNvPr>
          <p:cNvSpPr>
            <a:spLocks noGrp="1"/>
          </p:cNvSpPr>
          <p:nvPr>
            <p:ph type="pic" sz="quarter" idx="128"/>
          </p:nvPr>
        </p:nvSpPr>
        <p:spPr>
          <a:xfrm>
            <a:off x="2981066" y="4774181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29" name="Picture Placeholder 3">
            <a:extLst>
              <a:ext uri="{FF2B5EF4-FFF2-40B4-BE49-F238E27FC236}">
                <a16:creationId xmlns:a16="http://schemas.microsoft.com/office/drawing/2014/main" id="{56E0D223-3251-4C49-88CD-4872E28BFCA6}"/>
              </a:ext>
            </a:extLst>
          </p:cNvPr>
          <p:cNvSpPr>
            <a:spLocks noGrp="1"/>
          </p:cNvSpPr>
          <p:nvPr>
            <p:ph type="pic" sz="quarter" idx="129"/>
          </p:nvPr>
        </p:nvSpPr>
        <p:spPr>
          <a:xfrm>
            <a:off x="3554683" y="4774181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30" name="Picture Placeholder 3">
            <a:extLst>
              <a:ext uri="{FF2B5EF4-FFF2-40B4-BE49-F238E27FC236}">
                <a16:creationId xmlns:a16="http://schemas.microsoft.com/office/drawing/2014/main" id="{4D9A9F27-3F53-411A-B9E1-E95820D07551}"/>
              </a:ext>
            </a:extLst>
          </p:cNvPr>
          <p:cNvSpPr>
            <a:spLocks noGrp="1"/>
          </p:cNvSpPr>
          <p:nvPr>
            <p:ph type="pic" sz="quarter" idx="130"/>
          </p:nvPr>
        </p:nvSpPr>
        <p:spPr>
          <a:xfrm>
            <a:off x="4128300" y="4774181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31" name="Picture Placeholder 3">
            <a:extLst>
              <a:ext uri="{FF2B5EF4-FFF2-40B4-BE49-F238E27FC236}">
                <a16:creationId xmlns:a16="http://schemas.microsoft.com/office/drawing/2014/main" id="{A394F9E7-0BF5-4E07-964E-17BB659FD27F}"/>
              </a:ext>
            </a:extLst>
          </p:cNvPr>
          <p:cNvSpPr>
            <a:spLocks noGrp="1"/>
          </p:cNvSpPr>
          <p:nvPr>
            <p:ph type="pic" sz="quarter" idx="131"/>
          </p:nvPr>
        </p:nvSpPr>
        <p:spPr>
          <a:xfrm>
            <a:off x="4701917" y="4774181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32" name="Picture Placeholder 3">
            <a:extLst>
              <a:ext uri="{FF2B5EF4-FFF2-40B4-BE49-F238E27FC236}">
                <a16:creationId xmlns:a16="http://schemas.microsoft.com/office/drawing/2014/main" id="{2A80C605-4F4F-430F-9FD5-9B4AA176EB56}"/>
              </a:ext>
            </a:extLst>
          </p:cNvPr>
          <p:cNvSpPr>
            <a:spLocks noGrp="1"/>
          </p:cNvSpPr>
          <p:nvPr>
            <p:ph type="pic" sz="quarter" idx="132"/>
          </p:nvPr>
        </p:nvSpPr>
        <p:spPr>
          <a:xfrm>
            <a:off x="5275534" y="4774181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33" name="Picture Placeholder 3">
            <a:extLst>
              <a:ext uri="{FF2B5EF4-FFF2-40B4-BE49-F238E27FC236}">
                <a16:creationId xmlns:a16="http://schemas.microsoft.com/office/drawing/2014/main" id="{42D636A3-CEC9-4532-8ABD-C7474A4C2709}"/>
              </a:ext>
            </a:extLst>
          </p:cNvPr>
          <p:cNvSpPr>
            <a:spLocks noGrp="1"/>
          </p:cNvSpPr>
          <p:nvPr>
            <p:ph type="pic" sz="quarter" idx="133"/>
          </p:nvPr>
        </p:nvSpPr>
        <p:spPr>
          <a:xfrm>
            <a:off x="5849151" y="4774181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34" name="Picture Placeholder 3">
            <a:extLst>
              <a:ext uri="{FF2B5EF4-FFF2-40B4-BE49-F238E27FC236}">
                <a16:creationId xmlns:a16="http://schemas.microsoft.com/office/drawing/2014/main" id="{07C2C09A-C51B-4EB4-8A5F-9E91BB333FFD}"/>
              </a:ext>
            </a:extLst>
          </p:cNvPr>
          <p:cNvSpPr>
            <a:spLocks noGrp="1"/>
          </p:cNvSpPr>
          <p:nvPr>
            <p:ph type="pic" sz="quarter" idx="134"/>
          </p:nvPr>
        </p:nvSpPr>
        <p:spPr>
          <a:xfrm>
            <a:off x="6422768" y="4774181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35" name="Picture Placeholder 3">
            <a:extLst>
              <a:ext uri="{FF2B5EF4-FFF2-40B4-BE49-F238E27FC236}">
                <a16:creationId xmlns:a16="http://schemas.microsoft.com/office/drawing/2014/main" id="{BD58E47F-2B7A-4998-867C-E0AE1E70C963}"/>
              </a:ext>
            </a:extLst>
          </p:cNvPr>
          <p:cNvSpPr>
            <a:spLocks noGrp="1"/>
          </p:cNvSpPr>
          <p:nvPr>
            <p:ph type="pic" sz="quarter" idx="135"/>
          </p:nvPr>
        </p:nvSpPr>
        <p:spPr>
          <a:xfrm>
            <a:off x="6996385" y="4774181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36" name="Picture Placeholder 3">
            <a:extLst>
              <a:ext uri="{FF2B5EF4-FFF2-40B4-BE49-F238E27FC236}">
                <a16:creationId xmlns:a16="http://schemas.microsoft.com/office/drawing/2014/main" id="{14C05167-1827-41B5-B874-DA7BC8D36BA2}"/>
              </a:ext>
            </a:extLst>
          </p:cNvPr>
          <p:cNvSpPr>
            <a:spLocks noGrp="1"/>
          </p:cNvSpPr>
          <p:nvPr>
            <p:ph type="pic" sz="quarter" idx="136"/>
          </p:nvPr>
        </p:nvSpPr>
        <p:spPr>
          <a:xfrm>
            <a:off x="7570002" y="4774181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37" name="Picture Placeholder 3">
            <a:extLst>
              <a:ext uri="{FF2B5EF4-FFF2-40B4-BE49-F238E27FC236}">
                <a16:creationId xmlns:a16="http://schemas.microsoft.com/office/drawing/2014/main" id="{FE578703-0F57-4215-B777-20EEF89A144E}"/>
              </a:ext>
            </a:extLst>
          </p:cNvPr>
          <p:cNvSpPr>
            <a:spLocks noGrp="1"/>
          </p:cNvSpPr>
          <p:nvPr>
            <p:ph type="pic" sz="quarter" idx="137"/>
          </p:nvPr>
        </p:nvSpPr>
        <p:spPr>
          <a:xfrm>
            <a:off x="8143619" y="4774181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38" name="Picture Placeholder 3">
            <a:extLst>
              <a:ext uri="{FF2B5EF4-FFF2-40B4-BE49-F238E27FC236}">
                <a16:creationId xmlns:a16="http://schemas.microsoft.com/office/drawing/2014/main" id="{12969293-A09E-4EF3-A143-0909BF9C9AE9}"/>
              </a:ext>
            </a:extLst>
          </p:cNvPr>
          <p:cNvSpPr>
            <a:spLocks noGrp="1"/>
          </p:cNvSpPr>
          <p:nvPr>
            <p:ph type="pic" sz="quarter" idx="138"/>
          </p:nvPr>
        </p:nvSpPr>
        <p:spPr>
          <a:xfrm>
            <a:off x="8717236" y="4774181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39" name="Picture Placeholder 3">
            <a:extLst>
              <a:ext uri="{FF2B5EF4-FFF2-40B4-BE49-F238E27FC236}">
                <a16:creationId xmlns:a16="http://schemas.microsoft.com/office/drawing/2014/main" id="{A941F7EB-C0FE-4F3A-8C94-29C2C19C0B04}"/>
              </a:ext>
            </a:extLst>
          </p:cNvPr>
          <p:cNvSpPr>
            <a:spLocks noGrp="1"/>
          </p:cNvSpPr>
          <p:nvPr>
            <p:ph type="pic" sz="quarter" idx="139"/>
          </p:nvPr>
        </p:nvSpPr>
        <p:spPr>
          <a:xfrm>
            <a:off x="9290853" y="4774181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40" name="Picture Placeholder 3">
            <a:extLst>
              <a:ext uri="{FF2B5EF4-FFF2-40B4-BE49-F238E27FC236}">
                <a16:creationId xmlns:a16="http://schemas.microsoft.com/office/drawing/2014/main" id="{F2A3E907-342F-468A-A5D6-582845FC52B8}"/>
              </a:ext>
            </a:extLst>
          </p:cNvPr>
          <p:cNvSpPr>
            <a:spLocks noGrp="1"/>
          </p:cNvSpPr>
          <p:nvPr>
            <p:ph type="pic" sz="quarter" idx="140"/>
          </p:nvPr>
        </p:nvSpPr>
        <p:spPr>
          <a:xfrm>
            <a:off x="9864470" y="4774181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41" name="Picture Placeholder 3">
            <a:extLst>
              <a:ext uri="{FF2B5EF4-FFF2-40B4-BE49-F238E27FC236}">
                <a16:creationId xmlns:a16="http://schemas.microsoft.com/office/drawing/2014/main" id="{C2C98313-FF85-43C8-A8A1-8706D4DD9997}"/>
              </a:ext>
            </a:extLst>
          </p:cNvPr>
          <p:cNvSpPr>
            <a:spLocks noGrp="1"/>
          </p:cNvSpPr>
          <p:nvPr>
            <p:ph type="pic" sz="quarter" idx="141"/>
          </p:nvPr>
        </p:nvSpPr>
        <p:spPr>
          <a:xfrm>
            <a:off x="10438087" y="4774181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42" name="Picture Placeholder 3">
            <a:extLst>
              <a:ext uri="{FF2B5EF4-FFF2-40B4-BE49-F238E27FC236}">
                <a16:creationId xmlns:a16="http://schemas.microsoft.com/office/drawing/2014/main" id="{E4623E41-E61B-4B96-AFD6-72DF499DFB81}"/>
              </a:ext>
            </a:extLst>
          </p:cNvPr>
          <p:cNvSpPr>
            <a:spLocks noGrp="1"/>
          </p:cNvSpPr>
          <p:nvPr>
            <p:ph type="pic" sz="quarter" idx="142"/>
          </p:nvPr>
        </p:nvSpPr>
        <p:spPr>
          <a:xfrm>
            <a:off x="11011698" y="4774181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62" name="Picture Placeholder 3">
            <a:extLst>
              <a:ext uri="{FF2B5EF4-FFF2-40B4-BE49-F238E27FC236}">
                <a16:creationId xmlns:a16="http://schemas.microsoft.com/office/drawing/2014/main" id="{3ED2507B-6A70-4550-B87E-76D21061713A}"/>
              </a:ext>
            </a:extLst>
          </p:cNvPr>
          <p:cNvSpPr>
            <a:spLocks noGrp="1"/>
          </p:cNvSpPr>
          <p:nvPr>
            <p:ph type="pic" sz="quarter" idx="143"/>
          </p:nvPr>
        </p:nvSpPr>
        <p:spPr>
          <a:xfrm>
            <a:off x="686598" y="5426210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63" name="Picture Placeholder 3">
            <a:extLst>
              <a:ext uri="{FF2B5EF4-FFF2-40B4-BE49-F238E27FC236}">
                <a16:creationId xmlns:a16="http://schemas.microsoft.com/office/drawing/2014/main" id="{A50F21F6-70F3-4D07-AE6C-2AE7243357E9}"/>
              </a:ext>
            </a:extLst>
          </p:cNvPr>
          <p:cNvSpPr>
            <a:spLocks noGrp="1"/>
          </p:cNvSpPr>
          <p:nvPr>
            <p:ph type="pic" sz="quarter" idx="144"/>
          </p:nvPr>
        </p:nvSpPr>
        <p:spPr>
          <a:xfrm>
            <a:off x="1260221" y="5426210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64" name="Picture Placeholder 3">
            <a:extLst>
              <a:ext uri="{FF2B5EF4-FFF2-40B4-BE49-F238E27FC236}">
                <a16:creationId xmlns:a16="http://schemas.microsoft.com/office/drawing/2014/main" id="{CD47078F-1DEB-458A-A706-5866B33EA219}"/>
              </a:ext>
            </a:extLst>
          </p:cNvPr>
          <p:cNvSpPr>
            <a:spLocks noGrp="1"/>
          </p:cNvSpPr>
          <p:nvPr>
            <p:ph type="pic" sz="quarter" idx="145"/>
          </p:nvPr>
        </p:nvSpPr>
        <p:spPr>
          <a:xfrm>
            <a:off x="1833838" y="5426210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65" name="Picture Placeholder 3">
            <a:extLst>
              <a:ext uri="{FF2B5EF4-FFF2-40B4-BE49-F238E27FC236}">
                <a16:creationId xmlns:a16="http://schemas.microsoft.com/office/drawing/2014/main" id="{243A004D-30A8-4322-A53D-427000005D17}"/>
              </a:ext>
            </a:extLst>
          </p:cNvPr>
          <p:cNvSpPr>
            <a:spLocks noGrp="1"/>
          </p:cNvSpPr>
          <p:nvPr>
            <p:ph type="pic" sz="quarter" idx="146"/>
          </p:nvPr>
        </p:nvSpPr>
        <p:spPr>
          <a:xfrm>
            <a:off x="2407455" y="5426210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66" name="Picture Placeholder 3">
            <a:extLst>
              <a:ext uri="{FF2B5EF4-FFF2-40B4-BE49-F238E27FC236}">
                <a16:creationId xmlns:a16="http://schemas.microsoft.com/office/drawing/2014/main" id="{EC5FAC5C-C029-4C90-852F-C5AAE26BBFE8}"/>
              </a:ext>
            </a:extLst>
          </p:cNvPr>
          <p:cNvSpPr>
            <a:spLocks noGrp="1"/>
          </p:cNvSpPr>
          <p:nvPr>
            <p:ph type="pic" sz="quarter" idx="147"/>
          </p:nvPr>
        </p:nvSpPr>
        <p:spPr>
          <a:xfrm>
            <a:off x="2981072" y="5426210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67" name="Picture Placeholder 3">
            <a:extLst>
              <a:ext uri="{FF2B5EF4-FFF2-40B4-BE49-F238E27FC236}">
                <a16:creationId xmlns:a16="http://schemas.microsoft.com/office/drawing/2014/main" id="{D23DC3DD-F88A-4FC5-93FF-65A66A68FF90}"/>
              </a:ext>
            </a:extLst>
          </p:cNvPr>
          <p:cNvSpPr>
            <a:spLocks noGrp="1"/>
          </p:cNvSpPr>
          <p:nvPr>
            <p:ph type="pic" sz="quarter" idx="148"/>
          </p:nvPr>
        </p:nvSpPr>
        <p:spPr>
          <a:xfrm>
            <a:off x="3554689" y="5426210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68" name="Picture Placeholder 3">
            <a:extLst>
              <a:ext uri="{FF2B5EF4-FFF2-40B4-BE49-F238E27FC236}">
                <a16:creationId xmlns:a16="http://schemas.microsoft.com/office/drawing/2014/main" id="{A55D156A-F182-4B6F-876E-F36D136D8944}"/>
              </a:ext>
            </a:extLst>
          </p:cNvPr>
          <p:cNvSpPr>
            <a:spLocks noGrp="1"/>
          </p:cNvSpPr>
          <p:nvPr>
            <p:ph type="pic" sz="quarter" idx="149"/>
          </p:nvPr>
        </p:nvSpPr>
        <p:spPr>
          <a:xfrm>
            <a:off x="4128306" y="5426210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69" name="Picture Placeholder 3">
            <a:extLst>
              <a:ext uri="{FF2B5EF4-FFF2-40B4-BE49-F238E27FC236}">
                <a16:creationId xmlns:a16="http://schemas.microsoft.com/office/drawing/2014/main" id="{D8890407-D130-4E1B-87C6-3641FDEC2F10}"/>
              </a:ext>
            </a:extLst>
          </p:cNvPr>
          <p:cNvSpPr>
            <a:spLocks noGrp="1"/>
          </p:cNvSpPr>
          <p:nvPr>
            <p:ph type="pic" sz="quarter" idx="150"/>
          </p:nvPr>
        </p:nvSpPr>
        <p:spPr>
          <a:xfrm>
            <a:off x="4701923" y="5426210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70" name="Picture Placeholder 3">
            <a:extLst>
              <a:ext uri="{FF2B5EF4-FFF2-40B4-BE49-F238E27FC236}">
                <a16:creationId xmlns:a16="http://schemas.microsoft.com/office/drawing/2014/main" id="{5BB345C7-4DA6-45C6-9AE7-4FB9A3F19D2A}"/>
              </a:ext>
            </a:extLst>
          </p:cNvPr>
          <p:cNvSpPr>
            <a:spLocks noGrp="1"/>
          </p:cNvSpPr>
          <p:nvPr>
            <p:ph type="pic" sz="quarter" idx="151"/>
          </p:nvPr>
        </p:nvSpPr>
        <p:spPr>
          <a:xfrm>
            <a:off x="5275540" y="5426210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71" name="Picture Placeholder 3">
            <a:extLst>
              <a:ext uri="{FF2B5EF4-FFF2-40B4-BE49-F238E27FC236}">
                <a16:creationId xmlns:a16="http://schemas.microsoft.com/office/drawing/2014/main" id="{C05EE414-EDCE-4888-93F1-2FC041AC8CEA}"/>
              </a:ext>
            </a:extLst>
          </p:cNvPr>
          <p:cNvSpPr>
            <a:spLocks noGrp="1"/>
          </p:cNvSpPr>
          <p:nvPr>
            <p:ph type="pic" sz="quarter" idx="152"/>
          </p:nvPr>
        </p:nvSpPr>
        <p:spPr>
          <a:xfrm>
            <a:off x="5849157" y="5426210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72" name="Picture Placeholder 3">
            <a:extLst>
              <a:ext uri="{FF2B5EF4-FFF2-40B4-BE49-F238E27FC236}">
                <a16:creationId xmlns:a16="http://schemas.microsoft.com/office/drawing/2014/main" id="{ACAFD413-8ECA-419E-9699-75AB9D549668}"/>
              </a:ext>
            </a:extLst>
          </p:cNvPr>
          <p:cNvSpPr>
            <a:spLocks noGrp="1"/>
          </p:cNvSpPr>
          <p:nvPr>
            <p:ph type="pic" sz="quarter" idx="153"/>
          </p:nvPr>
        </p:nvSpPr>
        <p:spPr>
          <a:xfrm>
            <a:off x="6422774" y="5426210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73" name="Picture Placeholder 3">
            <a:extLst>
              <a:ext uri="{FF2B5EF4-FFF2-40B4-BE49-F238E27FC236}">
                <a16:creationId xmlns:a16="http://schemas.microsoft.com/office/drawing/2014/main" id="{AB23B317-74B1-41EA-9D89-F37BF7A84F2B}"/>
              </a:ext>
            </a:extLst>
          </p:cNvPr>
          <p:cNvSpPr>
            <a:spLocks noGrp="1"/>
          </p:cNvSpPr>
          <p:nvPr>
            <p:ph type="pic" sz="quarter" idx="154"/>
          </p:nvPr>
        </p:nvSpPr>
        <p:spPr>
          <a:xfrm>
            <a:off x="6996391" y="5426210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74" name="Picture Placeholder 3">
            <a:extLst>
              <a:ext uri="{FF2B5EF4-FFF2-40B4-BE49-F238E27FC236}">
                <a16:creationId xmlns:a16="http://schemas.microsoft.com/office/drawing/2014/main" id="{FE956AA2-74F5-41BE-82A4-47C4A9839C18}"/>
              </a:ext>
            </a:extLst>
          </p:cNvPr>
          <p:cNvSpPr>
            <a:spLocks noGrp="1"/>
          </p:cNvSpPr>
          <p:nvPr>
            <p:ph type="pic" sz="quarter" idx="155"/>
          </p:nvPr>
        </p:nvSpPr>
        <p:spPr>
          <a:xfrm>
            <a:off x="7570008" y="5426210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75" name="Picture Placeholder 3">
            <a:extLst>
              <a:ext uri="{FF2B5EF4-FFF2-40B4-BE49-F238E27FC236}">
                <a16:creationId xmlns:a16="http://schemas.microsoft.com/office/drawing/2014/main" id="{850EB24C-32EA-4011-ACAE-ED1C680670CF}"/>
              </a:ext>
            </a:extLst>
          </p:cNvPr>
          <p:cNvSpPr>
            <a:spLocks noGrp="1"/>
          </p:cNvSpPr>
          <p:nvPr>
            <p:ph type="pic" sz="quarter" idx="156"/>
          </p:nvPr>
        </p:nvSpPr>
        <p:spPr>
          <a:xfrm>
            <a:off x="8143625" y="5426210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76" name="Picture Placeholder 3">
            <a:extLst>
              <a:ext uri="{FF2B5EF4-FFF2-40B4-BE49-F238E27FC236}">
                <a16:creationId xmlns:a16="http://schemas.microsoft.com/office/drawing/2014/main" id="{1CE51AFD-11EC-49D7-80A1-259400E270AC}"/>
              </a:ext>
            </a:extLst>
          </p:cNvPr>
          <p:cNvSpPr>
            <a:spLocks noGrp="1"/>
          </p:cNvSpPr>
          <p:nvPr>
            <p:ph type="pic" sz="quarter" idx="157"/>
          </p:nvPr>
        </p:nvSpPr>
        <p:spPr>
          <a:xfrm>
            <a:off x="8717242" y="5426210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77" name="Picture Placeholder 3">
            <a:extLst>
              <a:ext uri="{FF2B5EF4-FFF2-40B4-BE49-F238E27FC236}">
                <a16:creationId xmlns:a16="http://schemas.microsoft.com/office/drawing/2014/main" id="{D5B43DDE-4A9A-4E90-80EC-515C4AD08A89}"/>
              </a:ext>
            </a:extLst>
          </p:cNvPr>
          <p:cNvSpPr>
            <a:spLocks noGrp="1"/>
          </p:cNvSpPr>
          <p:nvPr>
            <p:ph type="pic" sz="quarter" idx="158"/>
          </p:nvPr>
        </p:nvSpPr>
        <p:spPr>
          <a:xfrm>
            <a:off x="9290859" y="5426210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78" name="Picture Placeholder 3">
            <a:extLst>
              <a:ext uri="{FF2B5EF4-FFF2-40B4-BE49-F238E27FC236}">
                <a16:creationId xmlns:a16="http://schemas.microsoft.com/office/drawing/2014/main" id="{C361853F-7786-4184-9FA7-4114C3122118}"/>
              </a:ext>
            </a:extLst>
          </p:cNvPr>
          <p:cNvSpPr>
            <a:spLocks noGrp="1"/>
          </p:cNvSpPr>
          <p:nvPr>
            <p:ph type="pic" sz="quarter" idx="159"/>
          </p:nvPr>
        </p:nvSpPr>
        <p:spPr>
          <a:xfrm>
            <a:off x="9864476" y="5426210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79" name="Picture Placeholder 3">
            <a:extLst>
              <a:ext uri="{FF2B5EF4-FFF2-40B4-BE49-F238E27FC236}">
                <a16:creationId xmlns:a16="http://schemas.microsoft.com/office/drawing/2014/main" id="{6A2ACDDB-D938-4523-A393-44202A0BF67C}"/>
              </a:ext>
            </a:extLst>
          </p:cNvPr>
          <p:cNvSpPr>
            <a:spLocks noGrp="1"/>
          </p:cNvSpPr>
          <p:nvPr>
            <p:ph type="pic" sz="quarter" idx="160"/>
          </p:nvPr>
        </p:nvSpPr>
        <p:spPr>
          <a:xfrm>
            <a:off x="10438093" y="5426210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80" name="Picture Placeholder 3">
            <a:extLst>
              <a:ext uri="{FF2B5EF4-FFF2-40B4-BE49-F238E27FC236}">
                <a16:creationId xmlns:a16="http://schemas.microsoft.com/office/drawing/2014/main" id="{15A3E245-828C-4F91-A351-BE6E6999CE65}"/>
              </a:ext>
            </a:extLst>
          </p:cNvPr>
          <p:cNvSpPr>
            <a:spLocks noGrp="1"/>
          </p:cNvSpPr>
          <p:nvPr>
            <p:ph type="pic" sz="quarter" idx="161"/>
          </p:nvPr>
        </p:nvSpPr>
        <p:spPr>
          <a:xfrm>
            <a:off x="11011701" y="5426210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81" name="Picture Placeholder 3">
            <a:extLst>
              <a:ext uri="{FF2B5EF4-FFF2-40B4-BE49-F238E27FC236}">
                <a16:creationId xmlns:a16="http://schemas.microsoft.com/office/drawing/2014/main" id="{5BEA4327-D9B5-4D19-AEB7-48B015D80E82}"/>
              </a:ext>
            </a:extLst>
          </p:cNvPr>
          <p:cNvSpPr>
            <a:spLocks noGrp="1"/>
          </p:cNvSpPr>
          <p:nvPr>
            <p:ph type="pic" sz="quarter" idx="162"/>
          </p:nvPr>
        </p:nvSpPr>
        <p:spPr>
          <a:xfrm>
            <a:off x="686601" y="611104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82" name="Picture Placeholder 3">
            <a:extLst>
              <a:ext uri="{FF2B5EF4-FFF2-40B4-BE49-F238E27FC236}">
                <a16:creationId xmlns:a16="http://schemas.microsoft.com/office/drawing/2014/main" id="{ABB87BB1-9D9A-42EC-BA7B-6379E5427E01}"/>
              </a:ext>
            </a:extLst>
          </p:cNvPr>
          <p:cNvSpPr>
            <a:spLocks noGrp="1"/>
          </p:cNvSpPr>
          <p:nvPr>
            <p:ph type="pic" sz="quarter" idx="163"/>
          </p:nvPr>
        </p:nvSpPr>
        <p:spPr>
          <a:xfrm>
            <a:off x="1260218" y="611104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83" name="Picture Placeholder 3">
            <a:extLst>
              <a:ext uri="{FF2B5EF4-FFF2-40B4-BE49-F238E27FC236}">
                <a16:creationId xmlns:a16="http://schemas.microsoft.com/office/drawing/2014/main" id="{D00866F6-FA9D-464D-B638-EAFBF7D554A8}"/>
              </a:ext>
            </a:extLst>
          </p:cNvPr>
          <p:cNvSpPr>
            <a:spLocks noGrp="1"/>
          </p:cNvSpPr>
          <p:nvPr>
            <p:ph type="pic" sz="quarter" idx="164"/>
          </p:nvPr>
        </p:nvSpPr>
        <p:spPr>
          <a:xfrm>
            <a:off x="1833835" y="611104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84" name="Picture Placeholder 3">
            <a:extLst>
              <a:ext uri="{FF2B5EF4-FFF2-40B4-BE49-F238E27FC236}">
                <a16:creationId xmlns:a16="http://schemas.microsoft.com/office/drawing/2014/main" id="{92172CDC-85DD-4D52-A849-10FAA784C298}"/>
              </a:ext>
            </a:extLst>
          </p:cNvPr>
          <p:cNvSpPr>
            <a:spLocks noGrp="1"/>
          </p:cNvSpPr>
          <p:nvPr>
            <p:ph type="pic" sz="quarter" idx="165"/>
          </p:nvPr>
        </p:nvSpPr>
        <p:spPr>
          <a:xfrm>
            <a:off x="2407452" y="611104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85" name="Picture Placeholder 3">
            <a:extLst>
              <a:ext uri="{FF2B5EF4-FFF2-40B4-BE49-F238E27FC236}">
                <a16:creationId xmlns:a16="http://schemas.microsoft.com/office/drawing/2014/main" id="{DEDB0D4F-5ED9-4E01-A64A-99BEEADC8C7F}"/>
              </a:ext>
            </a:extLst>
          </p:cNvPr>
          <p:cNvSpPr>
            <a:spLocks noGrp="1"/>
          </p:cNvSpPr>
          <p:nvPr>
            <p:ph type="pic" sz="quarter" idx="166"/>
          </p:nvPr>
        </p:nvSpPr>
        <p:spPr>
          <a:xfrm>
            <a:off x="2981069" y="611104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86" name="Picture Placeholder 3">
            <a:extLst>
              <a:ext uri="{FF2B5EF4-FFF2-40B4-BE49-F238E27FC236}">
                <a16:creationId xmlns:a16="http://schemas.microsoft.com/office/drawing/2014/main" id="{228BE168-E334-4ED2-B70D-0C4057F7459C}"/>
              </a:ext>
            </a:extLst>
          </p:cNvPr>
          <p:cNvSpPr>
            <a:spLocks noGrp="1"/>
          </p:cNvSpPr>
          <p:nvPr>
            <p:ph type="pic" sz="quarter" idx="167"/>
          </p:nvPr>
        </p:nvSpPr>
        <p:spPr>
          <a:xfrm>
            <a:off x="3554686" y="611104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87" name="Picture Placeholder 3">
            <a:extLst>
              <a:ext uri="{FF2B5EF4-FFF2-40B4-BE49-F238E27FC236}">
                <a16:creationId xmlns:a16="http://schemas.microsoft.com/office/drawing/2014/main" id="{43DF9E56-7964-4426-915A-C078E38A2581}"/>
              </a:ext>
            </a:extLst>
          </p:cNvPr>
          <p:cNvSpPr>
            <a:spLocks noGrp="1"/>
          </p:cNvSpPr>
          <p:nvPr>
            <p:ph type="pic" sz="quarter" idx="168"/>
          </p:nvPr>
        </p:nvSpPr>
        <p:spPr>
          <a:xfrm>
            <a:off x="4128303" y="611104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88" name="Picture Placeholder 3">
            <a:extLst>
              <a:ext uri="{FF2B5EF4-FFF2-40B4-BE49-F238E27FC236}">
                <a16:creationId xmlns:a16="http://schemas.microsoft.com/office/drawing/2014/main" id="{D2AFB7AE-44E0-4138-9F2B-901090494D6C}"/>
              </a:ext>
            </a:extLst>
          </p:cNvPr>
          <p:cNvSpPr>
            <a:spLocks noGrp="1"/>
          </p:cNvSpPr>
          <p:nvPr>
            <p:ph type="pic" sz="quarter" idx="169"/>
          </p:nvPr>
        </p:nvSpPr>
        <p:spPr>
          <a:xfrm>
            <a:off x="4701920" y="611104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89" name="Picture Placeholder 3">
            <a:extLst>
              <a:ext uri="{FF2B5EF4-FFF2-40B4-BE49-F238E27FC236}">
                <a16:creationId xmlns:a16="http://schemas.microsoft.com/office/drawing/2014/main" id="{9875ED8B-BD32-43CE-A57A-CCC559710FDA}"/>
              </a:ext>
            </a:extLst>
          </p:cNvPr>
          <p:cNvSpPr>
            <a:spLocks noGrp="1"/>
          </p:cNvSpPr>
          <p:nvPr>
            <p:ph type="pic" sz="quarter" idx="170"/>
          </p:nvPr>
        </p:nvSpPr>
        <p:spPr>
          <a:xfrm>
            <a:off x="5275537" y="611104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90" name="Picture Placeholder 3">
            <a:extLst>
              <a:ext uri="{FF2B5EF4-FFF2-40B4-BE49-F238E27FC236}">
                <a16:creationId xmlns:a16="http://schemas.microsoft.com/office/drawing/2014/main" id="{60584917-F395-49C0-A26C-69AC6517224E}"/>
              </a:ext>
            </a:extLst>
          </p:cNvPr>
          <p:cNvSpPr>
            <a:spLocks noGrp="1"/>
          </p:cNvSpPr>
          <p:nvPr>
            <p:ph type="pic" sz="quarter" idx="171"/>
          </p:nvPr>
        </p:nvSpPr>
        <p:spPr>
          <a:xfrm>
            <a:off x="5849154" y="611104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91" name="Picture Placeholder 3">
            <a:extLst>
              <a:ext uri="{FF2B5EF4-FFF2-40B4-BE49-F238E27FC236}">
                <a16:creationId xmlns:a16="http://schemas.microsoft.com/office/drawing/2014/main" id="{3493B713-AB65-4D71-9B0F-3719191EB266}"/>
              </a:ext>
            </a:extLst>
          </p:cNvPr>
          <p:cNvSpPr>
            <a:spLocks noGrp="1"/>
          </p:cNvSpPr>
          <p:nvPr>
            <p:ph type="pic" sz="quarter" idx="172"/>
          </p:nvPr>
        </p:nvSpPr>
        <p:spPr>
          <a:xfrm>
            <a:off x="6422771" y="611104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92" name="Picture Placeholder 3">
            <a:extLst>
              <a:ext uri="{FF2B5EF4-FFF2-40B4-BE49-F238E27FC236}">
                <a16:creationId xmlns:a16="http://schemas.microsoft.com/office/drawing/2014/main" id="{A216DBA2-1E89-436F-B07B-6F504C989DEF}"/>
              </a:ext>
            </a:extLst>
          </p:cNvPr>
          <p:cNvSpPr>
            <a:spLocks noGrp="1"/>
          </p:cNvSpPr>
          <p:nvPr>
            <p:ph type="pic" sz="quarter" idx="173"/>
          </p:nvPr>
        </p:nvSpPr>
        <p:spPr>
          <a:xfrm>
            <a:off x="6996388" y="611104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93" name="Picture Placeholder 3">
            <a:extLst>
              <a:ext uri="{FF2B5EF4-FFF2-40B4-BE49-F238E27FC236}">
                <a16:creationId xmlns:a16="http://schemas.microsoft.com/office/drawing/2014/main" id="{C3571724-BFDC-4A9F-9078-C8B39369510F}"/>
              </a:ext>
            </a:extLst>
          </p:cNvPr>
          <p:cNvSpPr>
            <a:spLocks noGrp="1"/>
          </p:cNvSpPr>
          <p:nvPr>
            <p:ph type="pic" sz="quarter" idx="174"/>
          </p:nvPr>
        </p:nvSpPr>
        <p:spPr>
          <a:xfrm>
            <a:off x="7570005" y="611104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94" name="Picture Placeholder 3">
            <a:extLst>
              <a:ext uri="{FF2B5EF4-FFF2-40B4-BE49-F238E27FC236}">
                <a16:creationId xmlns:a16="http://schemas.microsoft.com/office/drawing/2014/main" id="{39666A92-14A9-4300-9245-8759CD8D75DB}"/>
              </a:ext>
            </a:extLst>
          </p:cNvPr>
          <p:cNvSpPr>
            <a:spLocks noGrp="1"/>
          </p:cNvSpPr>
          <p:nvPr>
            <p:ph type="pic" sz="quarter" idx="175"/>
          </p:nvPr>
        </p:nvSpPr>
        <p:spPr>
          <a:xfrm>
            <a:off x="8143622" y="611104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95" name="Picture Placeholder 3">
            <a:extLst>
              <a:ext uri="{FF2B5EF4-FFF2-40B4-BE49-F238E27FC236}">
                <a16:creationId xmlns:a16="http://schemas.microsoft.com/office/drawing/2014/main" id="{0503CC56-5EF9-437E-829D-985E0906DD2C}"/>
              </a:ext>
            </a:extLst>
          </p:cNvPr>
          <p:cNvSpPr>
            <a:spLocks noGrp="1"/>
          </p:cNvSpPr>
          <p:nvPr>
            <p:ph type="pic" sz="quarter" idx="176"/>
          </p:nvPr>
        </p:nvSpPr>
        <p:spPr>
          <a:xfrm>
            <a:off x="8717239" y="611104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96" name="Picture Placeholder 3">
            <a:extLst>
              <a:ext uri="{FF2B5EF4-FFF2-40B4-BE49-F238E27FC236}">
                <a16:creationId xmlns:a16="http://schemas.microsoft.com/office/drawing/2014/main" id="{8AE02A14-5ABF-4CFE-B1B3-E81972C79EC3}"/>
              </a:ext>
            </a:extLst>
          </p:cNvPr>
          <p:cNvSpPr>
            <a:spLocks noGrp="1"/>
          </p:cNvSpPr>
          <p:nvPr>
            <p:ph type="pic" sz="quarter" idx="177"/>
          </p:nvPr>
        </p:nvSpPr>
        <p:spPr>
          <a:xfrm>
            <a:off x="9290856" y="611104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97" name="Picture Placeholder 3">
            <a:extLst>
              <a:ext uri="{FF2B5EF4-FFF2-40B4-BE49-F238E27FC236}">
                <a16:creationId xmlns:a16="http://schemas.microsoft.com/office/drawing/2014/main" id="{722B29AE-F204-4491-A0ED-F94D0D760524}"/>
              </a:ext>
            </a:extLst>
          </p:cNvPr>
          <p:cNvSpPr>
            <a:spLocks noGrp="1"/>
          </p:cNvSpPr>
          <p:nvPr>
            <p:ph type="pic" sz="quarter" idx="178"/>
          </p:nvPr>
        </p:nvSpPr>
        <p:spPr>
          <a:xfrm>
            <a:off x="9864473" y="611104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98" name="Picture Placeholder 3">
            <a:extLst>
              <a:ext uri="{FF2B5EF4-FFF2-40B4-BE49-F238E27FC236}">
                <a16:creationId xmlns:a16="http://schemas.microsoft.com/office/drawing/2014/main" id="{BB7F7EE4-9FC4-465B-A5AC-C95DAC1673B6}"/>
              </a:ext>
            </a:extLst>
          </p:cNvPr>
          <p:cNvSpPr>
            <a:spLocks noGrp="1"/>
          </p:cNvSpPr>
          <p:nvPr>
            <p:ph type="pic" sz="quarter" idx="179"/>
          </p:nvPr>
        </p:nvSpPr>
        <p:spPr>
          <a:xfrm>
            <a:off x="10438090" y="611104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99" name="Picture Placeholder 3">
            <a:extLst>
              <a:ext uri="{FF2B5EF4-FFF2-40B4-BE49-F238E27FC236}">
                <a16:creationId xmlns:a16="http://schemas.microsoft.com/office/drawing/2014/main" id="{5635BB65-0BDC-4B3B-95B4-778EA0382F8A}"/>
              </a:ext>
            </a:extLst>
          </p:cNvPr>
          <p:cNvSpPr>
            <a:spLocks noGrp="1"/>
          </p:cNvSpPr>
          <p:nvPr>
            <p:ph type="pic" sz="quarter" idx="180"/>
          </p:nvPr>
        </p:nvSpPr>
        <p:spPr>
          <a:xfrm>
            <a:off x="11011701" y="6111045"/>
            <a:ext cx="495297" cy="495297"/>
          </a:xfrm>
          <a:prstGeom prst="rect">
            <a:avLst/>
          </a:prstGeom>
        </p:spPr>
        <p:txBody>
          <a:bodyPr/>
          <a:lstStyle>
            <a:lvl1pPr algn="ctr">
              <a:defRPr sz="70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200" name="Title 1">
            <a:extLst>
              <a:ext uri="{FF2B5EF4-FFF2-40B4-BE49-F238E27FC236}">
                <a16:creationId xmlns:a16="http://schemas.microsoft.com/office/drawing/2014/main" id="{E6FF4A9F-9C89-4B75-A655-1C81B2F01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0"/>
            <a:ext cx="11807824" cy="792162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92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15096">
          <p15:clr>
            <a:srgbClr val="FBAE40"/>
          </p15:clr>
        </p15:guide>
        <p15:guide id="4" orient="horz" pos="7926">
          <p15:clr>
            <a:srgbClr val="FBAE40"/>
          </p15:clr>
        </p15:guide>
        <p15:guide id="5" orient="horz" pos="191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42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53084" y="311343"/>
            <a:ext cx="10308902" cy="83165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2947" y="301662"/>
            <a:ext cx="588600" cy="145425"/>
          </a:xfrm>
          <a:prstGeom prst="rect">
            <a:avLst/>
          </a:prstGeom>
        </p:spPr>
      </p:pic>
      <p:sp>
        <p:nvSpPr>
          <p:cNvPr id="12" name="Shape 33"/>
          <p:cNvSpPr/>
          <p:nvPr userDrawn="1"/>
        </p:nvSpPr>
        <p:spPr>
          <a:xfrm>
            <a:off x="853084" y="6682702"/>
            <a:ext cx="1264790" cy="197069"/>
          </a:xfrm>
          <a:prstGeom prst="rect">
            <a:avLst/>
          </a:prstGeom>
          <a:solidFill>
            <a:schemeClr val="bg2">
              <a:lumMod val="25000"/>
            </a:schemeClr>
          </a:solidFill>
          <a:ln w="12700">
            <a:noFill/>
            <a:miter lim="400000"/>
          </a:ln>
        </p:spPr>
        <p:txBody>
          <a:bodyPr lIns="25400" tIns="25400" rIns="25400" bIns="25400" anchor="ctr"/>
          <a:lstStyle/>
          <a:p>
            <a:pPr algn="ctr">
              <a:defRPr sz="4000">
                <a:solidFill>
                  <a:srgbClr val="FFFFFF"/>
                </a:solidFill>
                <a:latin typeface="AECOM Sans Light"/>
                <a:ea typeface="AECOM Sans Light"/>
                <a:cs typeface="AECOM Sans Light"/>
                <a:sym typeface="AECOM Sans Light"/>
              </a:defRPr>
            </a:pPr>
            <a:r>
              <a:rPr lang="en-GB" sz="700" b="1" baseline="0" dirty="0">
                <a:solidFill>
                  <a:srgbClr val="00B5E2"/>
                </a:solidFill>
                <a:latin typeface="+mj-lt"/>
              </a:rPr>
              <a:t>TITLE OF PRESENTATION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53084" y="224632"/>
            <a:ext cx="381657" cy="0"/>
          </a:xfrm>
          <a:prstGeom prst="line">
            <a:avLst/>
          </a:prstGeom>
          <a:noFill/>
          <a:ln w="38100" cap="flat">
            <a:solidFill>
              <a:srgbClr val="00B5E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683500" y="1271588"/>
            <a:ext cx="3478213" cy="51403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Insert map description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6667007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5A2BD3-B72F-344B-A30D-8C3365691E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2087" y="1484313"/>
            <a:ext cx="11807825" cy="1765300"/>
          </a:xfrm>
        </p:spPr>
        <p:txBody>
          <a:bodyPr anchor="b" anchorCtr="0"/>
          <a:lstStyle>
            <a:lvl1pPr marL="0" indent="0">
              <a:buNone/>
              <a:defRPr sz="6000" b="1" i="0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Presentation name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8B15545-CDE4-2D46-87A4-4286855F50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2088" y="3429001"/>
            <a:ext cx="5759450" cy="1620837"/>
          </a:xfrm>
        </p:spPr>
        <p:txBody>
          <a:bodyPr anchor="t" anchorCtr="0"/>
          <a:lstStyle>
            <a:lvl1pPr marL="0" indent="0">
              <a:buNone/>
              <a:defRPr sz="25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Presentation description / </a:t>
            </a:r>
            <a:br>
              <a:rPr lang="en-GB" dirty="0"/>
            </a:br>
            <a:r>
              <a:rPr lang="en-GB" dirty="0"/>
              <a:t>event name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1DFB937-D895-0545-8B74-E2AA56A85F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2088" y="5373687"/>
            <a:ext cx="5759450" cy="935037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100" b="0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Presenter name</a:t>
            </a:r>
          </a:p>
          <a:p>
            <a:pPr lvl="0"/>
            <a:r>
              <a:rPr lang="en-GB" dirty="0"/>
              <a:t>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68983C-442E-3442-A885-2EBC4210D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4961" y="368300"/>
            <a:ext cx="2447397" cy="33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360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361F1-4A98-B04B-B95B-7B0BAF4FE4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089" y="1484313"/>
            <a:ext cx="11807824" cy="356552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4800" b="1" i="0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7FC0A9-5455-DB4B-AE29-B1A50FD47B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CF0C63-95D4-244A-8BFB-5B1AC1B0FC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2088" y="5373687"/>
            <a:ext cx="5759450" cy="935037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100" b="0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Presenter name</a:t>
            </a:r>
          </a:p>
          <a:p>
            <a:pPr lvl="0"/>
            <a:r>
              <a:rPr lang="en-GB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731184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1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A0062-35C4-7949-B078-A3CC17338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1"/>
            <a:ext cx="11807824" cy="79216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15B8DB-908B-5345-9445-A0BD1EB4EDB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92089" y="1484313"/>
            <a:ext cx="11807824" cy="48244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E87BC9-59D8-7A43-8D51-D39375D904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B279AD-41CB-CD43-B373-A47151187F6E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26679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6B8A7-34F1-2F44-BFD0-5B0963106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1"/>
            <a:ext cx="11807824" cy="792162"/>
          </a:xfrm>
        </p:spPr>
        <p:txBody>
          <a:bodyPr lIns="0" tIns="0" rIns="0" bIns="0" anchor="t" anchorCtr="0">
            <a:normAutofit/>
          </a:bodyPr>
          <a:lstStyle>
            <a:lvl1pPr>
              <a:defRPr sz="2500" b="1" i="0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DA7256-F6F2-9C49-8A82-468087E971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1C71466-8AFC-0F44-BFA7-5A78EF317063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75312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6B8A7-34F1-2F44-BFD0-5B0963106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1"/>
            <a:ext cx="11807824" cy="792162"/>
          </a:xfrm>
        </p:spPr>
        <p:txBody>
          <a:bodyPr lIns="0" tIns="0" rIns="0" bIns="0" anchor="t" anchorCtr="0">
            <a:normAutofit/>
          </a:bodyPr>
          <a:lstStyle>
            <a:lvl1pPr>
              <a:defRPr sz="2500" b="1" i="0"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64F645-AB02-DA4A-A91C-E1512E8CB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7542407-0F3C-1446-8EC5-64FB779F5147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12556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2B9747-A3CB-244F-9DD9-668E5443B71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2088" y="368299"/>
            <a:ext cx="11807825" cy="5940417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Arial" panose="020B0604020202020204" pitchFamily="34" charset="0"/>
                <a:ea typeface="AECOM Sans Light" panose="020B0404020202020204" pitchFamily="34" charset="0"/>
                <a:cs typeface="Arial" panose="020B0604020202020204" pitchFamily="34" charset="0"/>
              </a:defRPr>
            </a:lvl1pPr>
            <a:lvl2pPr marL="368300" indent="-355600">
              <a:tabLst/>
              <a:defRPr sz="2500" b="0" i="0">
                <a:solidFill>
                  <a:schemeClr val="bg1"/>
                </a:solidFill>
                <a:latin typeface="Arial" panose="020B0604020202020204" pitchFamily="34" charset="0"/>
                <a:ea typeface="AECOM Sans Light" panose="020B04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ECOM Sans" panose="020B0504020202020204" pitchFamily="34" charset="0"/>
                <a:ea typeface="AECOM Sans" panose="020B0504020202020204" pitchFamily="34" charset="0"/>
                <a:cs typeface="AECOM Sans" panose="020B0504020202020204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D246CF-39E7-524D-9794-4579951D97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B2E6286-2B2F-B94D-A968-2CA790059E66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95962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1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5"/>
            <a:ext cx="11807824" cy="792157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595847-1813-6B47-B848-F94A612FF95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92086" y="1484311"/>
            <a:ext cx="5759451" cy="4824407"/>
          </a:xfrm>
        </p:spPr>
        <p:txBody>
          <a:bodyPr/>
          <a:lstStyle>
            <a:lvl1pPr marL="269875" indent="-263525">
              <a:buFont typeface="System Font"/>
              <a:buChar char="–"/>
              <a:tabLst/>
              <a:defRPr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D507689-3D81-7D40-A2C1-78D03B642078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240464" y="1484312"/>
            <a:ext cx="5759450" cy="4824406"/>
          </a:xfrm>
        </p:spPr>
        <p:txBody>
          <a:bodyPr/>
          <a:lstStyle>
            <a:lvl1pPr marL="269875" indent="-269875">
              <a:buFont typeface="System Font"/>
              <a:buChar char="–"/>
              <a:tabLst/>
              <a:defRPr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992000-E7FE-7A47-A9EE-58AF765390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DAE07E-DBC6-6842-AE0E-5A830EC736D9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3105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1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7" y="368302"/>
            <a:ext cx="11807826" cy="792160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595847-1813-6B47-B848-F94A612FF95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92086" y="1484311"/>
            <a:ext cx="3745231" cy="4824409"/>
          </a:xfrm>
        </p:spPr>
        <p:txBody>
          <a:bodyPr/>
          <a:lstStyle>
            <a:lvl1pPr marL="274638" indent="-274638">
              <a:buFont typeface="System Font"/>
              <a:buChar char="–"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D507689-3D81-7D40-A2C1-78D03B642078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224338" y="1484312"/>
            <a:ext cx="3743325" cy="4824406"/>
          </a:xfrm>
        </p:spPr>
        <p:txBody>
          <a:bodyPr/>
          <a:lstStyle>
            <a:lvl1pPr marL="274638" indent="-274638">
              <a:buFont typeface="System Font"/>
              <a:buChar char="–"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4E33E8-40E7-CE49-B026-BAE778264000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8254683" y="1484312"/>
            <a:ext cx="3745229" cy="4824407"/>
          </a:xfrm>
        </p:spPr>
        <p:txBody>
          <a:bodyPr/>
          <a:lstStyle>
            <a:lvl1pPr marL="274638" indent="-274638">
              <a:buFont typeface="System Font"/>
              <a:buChar char="–"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37F3F5-D799-0C4B-A6E1-9FFAC3AF7D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759BB61-43C7-B445-BE0F-A1389201EC07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80522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1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595847-1813-6B47-B848-F94A612FF95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92087" y="1484311"/>
            <a:ext cx="2735264" cy="4824409"/>
          </a:xfrm>
        </p:spPr>
        <p:txBody>
          <a:bodyPr/>
          <a:lstStyle>
            <a:lvl1pPr marL="0" indent="0">
              <a:buFont typeface="System Font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D507689-3D81-7D40-A2C1-78D03B642078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3216275" y="1484312"/>
            <a:ext cx="2735263" cy="4824406"/>
          </a:xfrm>
        </p:spPr>
        <p:txBody>
          <a:bodyPr/>
          <a:lstStyle>
            <a:lvl1pPr marL="0" indent="0">
              <a:buFont typeface="System Font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4E33E8-40E7-CE49-B026-BAE778264000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40463" y="1484318"/>
            <a:ext cx="2735262" cy="4824407"/>
          </a:xfrm>
        </p:spPr>
        <p:txBody>
          <a:bodyPr/>
          <a:lstStyle>
            <a:lvl1pPr marL="0" indent="0">
              <a:buFont typeface="System Font"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37F3F5-D799-0C4B-A6E1-9FFAC3AF7D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F2C00E1-F3ED-AB4F-94F7-8C684B7BCAEC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9264650" y="1484311"/>
            <a:ext cx="2735262" cy="4824407"/>
          </a:xfrm>
        </p:spPr>
        <p:txBody>
          <a:bodyPr/>
          <a:lstStyle>
            <a:lvl1pPr marL="0" indent="0">
              <a:buFont typeface="System Font"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E094809-B503-F44C-AC25-C46AA6F4E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7" y="368302"/>
            <a:ext cx="11807826" cy="792160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6E75D3-C378-164B-A73E-C10AFA9276EF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5495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x1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7" y="368302"/>
            <a:ext cx="11807826" cy="792160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595847-1813-6B47-B848-F94A612FF95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92087" y="1484311"/>
            <a:ext cx="2187129" cy="4824409"/>
          </a:xfrm>
        </p:spPr>
        <p:txBody>
          <a:bodyPr/>
          <a:lstStyle>
            <a:lvl1pPr marL="0" indent="0">
              <a:buFont typeface="System Font"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37F3F5-D799-0C4B-A6E1-9FFAC3AF7D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98B5F8E-9A52-9D4E-89E1-5C842F0752D1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2595042" y="1484316"/>
            <a:ext cx="2187129" cy="4824409"/>
          </a:xfrm>
        </p:spPr>
        <p:txBody>
          <a:bodyPr/>
          <a:lstStyle>
            <a:lvl1pPr marL="0" indent="0">
              <a:buFont typeface="System Font"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41BC2D4-4828-6A40-B55C-F3BAC631AE68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4997997" y="1484316"/>
            <a:ext cx="2187129" cy="4824409"/>
          </a:xfrm>
        </p:spPr>
        <p:txBody>
          <a:bodyPr/>
          <a:lstStyle>
            <a:lvl1pPr marL="0" indent="0">
              <a:buFont typeface="System Font"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F4731F7-7CB4-9348-A6D0-5A3469F2A551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7400952" y="1484316"/>
            <a:ext cx="2187129" cy="4824409"/>
          </a:xfrm>
        </p:spPr>
        <p:txBody>
          <a:bodyPr/>
          <a:lstStyle>
            <a:lvl1pPr marL="0" indent="0">
              <a:buFont typeface="System Font"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2881ADA-FB31-7941-A796-ECAFE80150D9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9803906" y="1484316"/>
            <a:ext cx="2187129" cy="4824409"/>
          </a:xfrm>
        </p:spPr>
        <p:txBody>
          <a:bodyPr/>
          <a:lstStyle>
            <a:lvl1pPr marL="0" indent="0">
              <a:buFont typeface="System Font"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C7A231C-8AF4-4E43-A697-9025B3026436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7847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2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13"/>
            <a:ext cx="11807824" cy="792149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1EA6029-0BE2-2E48-8B98-4D2CAAA38C3D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192088" y="4058162"/>
            <a:ext cx="5759450" cy="2250000"/>
          </a:xfrm>
        </p:spPr>
        <p:txBody>
          <a:bodyPr/>
          <a:lstStyle>
            <a:lvl1pPr marL="274638" indent="-274638">
              <a:buFont typeface="System Font"/>
              <a:buChar char="–"/>
              <a:tabLst/>
              <a:defRPr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595847-1813-6B47-B848-F94A612FF95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92086" y="1484312"/>
            <a:ext cx="5759451" cy="2250000"/>
          </a:xfrm>
        </p:spPr>
        <p:txBody>
          <a:bodyPr/>
          <a:lstStyle>
            <a:lvl1pPr marL="274638" indent="-274638">
              <a:buFont typeface="System Font"/>
              <a:buChar char="–"/>
              <a:tabLst/>
              <a:defRPr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8315F38-52A3-C148-9FE6-DA617FF1EAA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240464" y="4058725"/>
            <a:ext cx="5759449" cy="2250000"/>
          </a:xfrm>
        </p:spPr>
        <p:txBody>
          <a:bodyPr/>
          <a:lstStyle>
            <a:lvl1pPr marL="274638" indent="-274638">
              <a:buFont typeface="System Font"/>
              <a:buChar char="–"/>
              <a:tabLst/>
              <a:defRPr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D507689-3D81-7D40-A2C1-78D03B642078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240464" y="1484313"/>
            <a:ext cx="5759449" cy="2250000"/>
          </a:xfrm>
        </p:spPr>
        <p:txBody>
          <a:bodyPr/>
          <a:lstStyle>
            <a:lvl1pPr marL="274638" indent="-274638">
              <a:buFont typeface="System Font"/>
              <a:buChar char="–"/>
              <a:tabLst/>
              <a:defRPr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0F1DD5-48FC-4E4C-9BD5-06B014EA5F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27B408-3B80-E047-8E89-A6F90A0674FF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4261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2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7" y="368310"/>
            <a:ext cx="11807826" cy="792152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1EA6029-0BE2-2E48-8B98-4D2CAAA38C3D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192088" y="4058725"/>
            <a:ext cx="3735261" cy="2250000"/>
          </a:xfrm>
        </p:spPr>
        <p:txBody>
          <a:bodyPr/>
          <a:lstStyle>
            <a:lvl1pPr marL="0" indent="0">
              <a:buFont typeface="System Font"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595847-1813-6B47-B848-F94A612FF95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92087" y="1484312"/>
            <a:ext cx="3743325" cy="2250000"/>
          </a:xfrm>
        </p:spPr>
        <p:txBody>
          <a:bodyPr/>
          <a:lstStyle>
            <a:lvl1pPr marL="0" indent="0">
              <a:buFont typeface="System Font"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8315F38-52A3-C148-9FE6-DA617FF1EAA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224338" y="4058725"/>
            <a:ext cx="3735260" cy="2250000"/>
          </a:xfrm>
        </p:spPr>
        <p:txBody>
          <a:bodyPr/>
          <a:lstStyle>
            <a:lvl1pPr marL="0" indent="0">
              <a:buFont typeface="System Font"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D507689-3D81-7D40-A2C1-78D03B642078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224338" y="1484312"/>
            <a:ext cx="3743325" cy="2250000"/>
          </a:xfrm>
        </p:spPr>
        <p:txBody>
          <a:bodyPr/>
          <a:lstStyle>
            <a:lvl1pPr marL="0" indent="0">
              <a:buFont typeface="System Font"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C73F26E-D8F7-F546-89B9-4D7299F01568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8256588" y="1484313"/>
            <a:ext cx="3743325" cy="2250000"/>
          </a:xfrm>
        </p:spPr>
        <p:txBody>
          <a:bodyPr/>
          <a:lstStyle>
            <a:lvl1pPr marL="0" indent="0">
              <a:buFont typeface="System Font"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701359C-DFD8-F847-ADA9-9F9CDB2CDD98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8264653" y="4058725"/>
            <a:ext cx="3735260" cy="2250000"/>
          </a:xfrm>
        </p:spPr>
        <p:txBody>
          <a:bodyPr/>
          <a:lstStyle>
            <a:lvl1pPr marL="0" indent="0">
              <a:buFont typeface="System Font"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506EF0-F315-7845-A1FF-1CDB316FBC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7138542-C06D-B244-85C6-5F0CFB023413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8820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2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0"/>
            <a:ext cx="11807824" cy="792162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595847-1813-6B47-B848-F94A612FF95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92089" y="1484312"/>
            <a:ext cx="2735262" cy="225000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7F44A-A091-EA4A-8388-607E1E2FD7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5FC02E4-8F2D-0C49-969E-6DB03AED7BDD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3216276" y="1484313"/>
            <a:ext cx="2735262" cy="225000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9821FB0-5481-CB43-9A17-66B388706941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6240463" y="1484313"/>
            <a:ext cx="2735262" cy="225000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00C7E43-69DC-A64D-8E37-1A5C66C0DE0B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9264651" y="1484313"/>
            <a:ext cx="2735262" cy="225000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637AD8E3-8813-D74C-87CA-80D331FE2EB4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192087" y="4058724"/>
            <a:ext cx="2735262" cy="225000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3555FD05-F617-EF4F-8A3F-9C9AD6AA040C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3216274" y="4058725"/>
            <a:ext cx="2735262" cy="225000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0E6E57E-617C-9E45-86A8-0B0A4E5D8657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6240461" y="4058725"/>
            <a:ext cx="2735262" cy="225000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EA5C7136-DD5F-394A-BC8C-AE3A6365E3BF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9264649" y="4058725"/>
            <a:ext cx="2735262" cy="225000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08622F-0304-AE4D-86E4-8E085E0E2B5C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0043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0"/>
            <a:ext cx="11807824" cy="792162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7F44A-A091-EA4A-8388-607E1E2FD7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E0F511F-41D3-CF45-9BDC-34E8F387C136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92086" y="1484313"/>
            <a:ext cx="5759452" cy="3565525"/>
          </a:xfrm>
        </p:spPr>
        <p:txBody>
          <a:bodyPr anchor="ctr" anchorCtr="0"/>
          <a:lstStyle>
            <a:lvl1pPr marL="0" indent="0">
              <a:buFont typeface="System Font"/>
              <a:buNone/>
              <a:tabLst/>
              <a:defRPr sz="36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12110AA-234A-A34F-9352-597F694EE466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4556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mage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AF1E0F-19C5-B747-BD0C-64ECB9AFC60F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240463" y="1484313"/>
            <a:ext cx="5759450" cy="3565526"/>
          </a:xfrm>
        </p:spPr>
        <p:txBody>
          <a:bodyPr anchor="ctr" anchorCtr="0"/>
          <a:lstStyle>
            <a:lvl1pPr marL="0" indent="0">
              <a:buFont typeface="System Font"/>
              <a:buNone/>
              <a:tabLst/>
              <a:defRPr sz="36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6E73A7-BA38-1E48-A15B-AFDF4974DF9B}"/>
              </a:ext>
            </a:extLst>
          </p:cNvPr>
          <p:cNvCxnSpPr>
            <a:cxnSpLocks/>
          </p:cNvCxnSpPr>
          <p:nvPr userDrawn="1"/>
        </p:nvCxnSpPr>
        <p:spPr>
          <a:xfrm>
            <a:off x="192087" y="206669"/>
            <a:ext cx="432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7F44A-A091-EA4A-8388-607E1E2FD7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534BBE3-AC4A-A64A-9737-8BA870D69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463" y="368300"/>
            <a:ext cx="5759449" cy="792162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50FF44B-B924-7F4D-A109-3899E1A3ABDE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31196402-1B04-2441-8925-52B3D80CB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3935412" cy="6858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64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2B9747-A3CB-244F-9DD9-668E5443B71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2088" y="368299"/>
            <a:ext cx="11807825" cy="594041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500" b="0" i="0">
                <a:latin typeface="Arial" panose="020B0604020202020204" pitchFamily="34" charset="0"/>
                <a:ea typeface="AECOM Sans Light" panose="020B0404020202020204" pitchFamily="34" charset="0"/>
                <a:cs typeface="Arial" panose="020B0604020202020204" pitchFamily="34" charset="0"/>
              </a:defRPr>
            </a:lvl1pPr>
            <a:lvl2pPr marL="368300" indent="-355600">
              <a:tabLst/>
              <a:defRPr sz="2500" b="0" i="0">
                <a:latin typeface="Arial" panose="020B0604020202020204" pitchFamily="34" charset="0"/>
                <a:ea typeface="AECOM Sans Light" panose="020B04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ECOM Sans" panose="020B0504020202020204" pitchFamily="34" charset="0"/>
                <a:ea typeface="AECOM Sans" panose="020B0504020202020204" pitchFamily="34" charset="0"/>
                <a:cs typeface="AECOM Sans" panose="020B05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D246CF-39E7-524D-9794-4579951D97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F60184-0F25-DC4F-BDBD-35A3A3485049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727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mage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AF1E0F-19C5-B747-BD0C-64ECB9AFC60F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92087" y="1484313"/>
            <a:ext cx="5759449" cy="3565526"/>
          </a:xfrm>
        </p:spPr>
        <p:txBody>
          <a:bodyPr anchor="ctr" anchorCtr="0"/>
          <a:lstStyle>
            <a:lvl1pPr marL="0" indent="0">
              <a:buFont typeface="System Font"/>
              <a:buNone/>
              <a:tabLst/>
              <a:defRPr sz="36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7F44A-A091-EA4A-8388-607E1E2FD7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3758102-AAC4-EF4E-95BE-C05953CF1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0"/>
            <a:ext cx="5759449" cy="792162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3587A2-7153-DC40-A54F-39AD356FD814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E2EA87C0-E3CD-D347-BD97-74F3E135C1F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256588" y="0"/>
            <a:ext cx="3935412" cy="6858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436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mage (lef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C57F44A-A091-EA4A-8388-607E1E2FD7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E0F511F-41D3-CF45-9BDC-34E8F387C136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240459" y="1484313"/>
            <a:ext cx="5759452" cy="3565525"/>
          </a:xfrm>
        </p:spPr>
        <p:txBody>
          <a:bodyPr anchor="ctr" anchorCtr="0"/>
          <a:lstStyle>
            <a:lvl1pPr marL="0" indent="0">
              <a:buFont typeface="System Font"/>
              <a:buNone/>
              <a:tabLst/>
              <a:defRPr sz="36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1A545B-F6E8-F04B-B953-FABCE26C1316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5C6D7BC0-23D2-9840-882A-584EEF04F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464" y="390485"/>
            <a:ext cx="5759449" cy="792162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9F065473-6C5F-A140-B6B0-2CA2127584A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5951540" cy="6858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454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mage (righ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E0F511F-41D3-CF45-9BDC-34E8F387C136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92086" y="1484316"/>
            <a:ext cx="5759452" cy="3565522"/>
          </a:xfrm>
        </p:spPr>
        <p:txBody>
          <a:bodyPr anchor="ctr" anchorCtr="0"/>
          <a:lstStyle>
            <a:lvl1pPr marL="0" indent="0">
              <a:buFont typeface="System Font"/>
              <a:buNone/>
              <a:tabLst/>
              <a:defRPr sz="36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0"/>
            <a:ext cx="5759449" cy="792162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7F44A-A091-EA4A-8388-607E1E2FD7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0E591D7-212B-DD43-8F0E-D81BF3B9FECF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9FA41B1-B4DB-4C4D-AA7A-DF2966C59CA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40464" y="0"/>
            <a:ext cx="5951536" cy="6858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239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mage (botto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4D20B418-AE22-3B40-A14A-75D5BB0F9FB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3429000"/>
            <a:ext cx="12192000" cy="3429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E0F511F-41D3-CF45-9BDC-34E8F387C136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92085" y="1484316"/>
            <a:ext cx="11807828" cy="1584321"/>
          </a:xfrm>
        </p:spPr>
        <p:txBody>
          <a:bodyPr anchor="ctr" anchorCtr="0"/>
          <a:lstStyle>
            <a:lvl1pPr marL="0" indent="0">
              <a:buFont typeface="System Font"/>
              <a:buNone/>
              <a:tabLst/>
              <a:defRPr sz="36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0"/>
            <a:ext cx="11807824" cy="792162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7F44A-A091-EA4A-8388-607E1E2FD7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5DA5E3D-1BBE-2441-A13D-A9E651762070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6379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4181BB14-437F-D541-A337-1AA40B4982E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12192000" cy="3429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E0F511F-41D3-CF45-9BDC-34E8F387C136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92088" y="3797300"/>
            <a:ext cx="11807828" cy="2511425"/>
          </a:xfrm>
        </p:spPr>
        <p:txBody>
          <a:bodyPr anchor="ctr" anchorCtr="0"/>
          <a:lstStyle>
            <a:lvl1pPr marL="0" indent="0">
              <a:buFont typeface="System Font"/>
              <a:buNone/>
              <a:tabLst/>
              <a:defRPr sz="36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0"/>
            <a:ext cx="11807824" cy="792162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7F44A-A091-EA4A-8388-607E1E2FD7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24DFC8-DB80-F44F-A94E-31710D0E08AD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82442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 out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361F1-4A98-B04B-B95B-7B0BAF4FE4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089" y="368309"/>
            <a:ext cx="11807824" cy="5940415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4800" b="1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Small text call out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7E3DBC-C178-0C44-82CC-857EFE5EFC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051D66A-6AE6-8943-8D13-408C1B164421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26809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 out med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361F1-4A98-B04B-B95B-7B0BAF4FE4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087" y="368299"/>
            <a:ext cx="11807826" cy="5940421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7200" b="1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Medium text call out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237A8C-31B3-C34C-96AE-88E109D4D1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4A58CC3-4324-CB44-A342-B374FB6F05C5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0996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 out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361F1-4A98-B04B-B95B-7B0BAF4FE4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089" y="368299"/>
            <a:ext cx="11807824" cy="5940421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9600" b="1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Large text call out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3F3679-D46C-A748-AB6C-5A481154A5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18B517E-3869-6D45-BC5A-FABAA3C889BD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3886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251F6C-4489-4D48-8BAA-11D2730B20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36309" y="2965179"/>
            <a:ext cx="4119381" cy="56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489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ster MAP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9E79DC-1837-487F-A675-F4D890061F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3E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9FD932-C95B-4059-A892-480892C6C6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090" y="1117299"/>
            <a:ext cx="11010963" cy="567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7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1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5"/>
            <a:ext cx="11807824" cy="792157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595847-1813-6B47-B848-F94A612FF95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92086" y="1484311"/>
            <a:ext cx="5759451" cy="4824407"/>
          </a:xfrm>
        </p:spPr>
        <p:txBody>
          <a:bodyPr/>
          <a:lstStyle>
            <a:lvl1pPr marL="361950" indent="-361950">
              <a:buFont typeface="System Font"/>
              <a:buChar char="–"/>
              <a:tabLst/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D507689-3D81-7D40-A2C1-78D03B642078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240464" y="1484312"/>
            <a:ext cx="5759450" cy="4824406"/>
          </a:xfrm>
        </p:spPr>
        <p:txBody>
          <a:bodyPr/>
          <a:lstStyle>
            <a:lvl1pPr marL="361950" indent="-361950">
              <a:buFont typeface="System Font"/>
              <a:buChar char="–"/>
              <a:tabLst/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992000-E7FE-7A47-A9EE-58AF765390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4F2117E-EDBF-6E47-9CD5-8DCA2408FD24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8405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5A2BD3-B72F-344B-A30D-8C3365691E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2087" y="1484313"/>
            <a:ext cx="11807825" cy="1765300"/>
          </a:xfrm>
        </p:spPr>
        <p:txBody>
          <a:bodyPr anchor="b" anchorCtr="0"/>
          <a:lstStyle>
            <a:lvl1pPr marL="0" indent="0">
              <a:buNone/>
              <a:defRPr sz="60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Presentation name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8B15545-CDE4-2D46-87A4-4286855F50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2088" y="3429001"/>
            <a:ext cx="5759450" cy="1620837"/>
          </a:xfrm>
        </p:spPr>
        <p:txBody>
          <a:bodyPr anchor="t" anchorCtr="0"/>
          <a:lstStyle>
            <a:lvl1pPr marL="0" indent="0">
              <a:buNone/>
              <a:defRPr sz="25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Presentation description / </a:t>
            </a:r>
            <a:br>
              <a:rPr lang="en-GB" dirty="0"/>
            </a:br>
            <a:r>
              <a:rPr lang="en-GB" dirty="0"/>
              <a:t>event name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1DFB937-D895-0545-8B74-E2AA56A85F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2088" y="5373687"/>
            <a:ext cx="5759450" cy="935037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100" b="0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Presenter name</a:t>
            </a:r>
          </a:p>
          <a:p>
            <a:pPr lvl="0"/>
            <a:r>
              <a:rPr lang="en-GB" dirty="0"/>
              <a:t>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BBDB6A-9E03-A54E-8087-B9532074D3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4961" y="368300"/>
            <a:ext cx="2447397" cy="33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248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361F1-4A98-B04B-B95B-7B0BAF4FE4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089" y="1484313"/>
            <a:ext cx="11807824" cy="356552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CF0C63-95D4-244A-8BFB-5B1AC1B0FC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2088" y="5373687"/>
            <a:ext cx="5759450" cy="935037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100" b="0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Presenter name</a:t>
            </a:r>
          </a:p>
          <a:p>
            <a:pPr lvl="0"/>
            <a:r>
              <a:rPr lang="en-GB" dirty="0"/>
              <a:t>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068786-EFEA-4B4B-BFE8-CCEF0DA915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092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6B8A7-34F1-2F44-BFD0-5B0963106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1"/>
            <a:ext cx="11807824" cy="792162"/>
          </a:xfrm>
        </p:spPr>
        <p:txBody>
          <a:bodyPr lIns="0" tIns="0" rIns="0" bIns="0" anchor="t" anchorCtr="0">
            <a:normAutofit/>
          </a:bodyPr>
          <a:lstStyle>
            <a:lvl1pPr>
              <a:defRPr sz="25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1C71466-8AFC-0F44-BFA7-5A78EF317063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5A9D085-FD50-8C46-8B5E-701BE7F6A6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170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 out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361F1-4A98-B04B-B95B-7B0BAF4FE4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089" y="368309"/>
            <a:ext cx="11807824" cy="5940415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Small text call out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051D66A-6AE6-8943-8D13-408C1B164421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00CD8F3-E3F6-054D-8909-8AF319C5B9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177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 out med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361F1-4A98-B04B-B95B-7B0BAF4FE4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087" y="368299"/>
            <a:ext cx="11807826" cy="5940421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72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Medium text call out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4A58CC3-4324-CB44-A342-B374FB6F05C5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706B253-010A-FA43-9F95-1B52A20CE7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188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 out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361F1-4A98-B04B-B95B-7B0BAF4FE4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089" y="368299"/>
            <a:ext cx="11807824" cy="5940421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9600" b="1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Large text call out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18B517E-3869-6D45-BC5A-FABAA3C889BD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363FE7D-A664-B44F-91CA-6A4A7432AF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513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9037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251F6C-4489-4D48-8BAA-11D2730B20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36309" y="2965179"/>
            <a:ext cx="4119381" cy="56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498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5A2BD3-B72F-344B-A30D-8C3365691E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2087" y="1484313"/>
            <a:ext cx="11807825" cy="1765300"/>
          </a:xfrm>
        </p:spPr>
        <p:txBody>
          <a:bodyPr anchor="b" anchorCtr="0"/>
          <a:lstStyle>
            <a:lvl1pPr marL="0" indent="0">
              <a:buNone/>
              <a:defRPr sz="6000" b="1" i="0">
                <a:solidFill>
                  <a:schemeClr val="tx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Presentation name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8B15545-CDE4-2D46-87A4-4286855F50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2088" y="3429001"/>
            <a:ext cx="5759450" cy="1620837"/>
          </a:xfrm>
        </p:spPr>
        <p:txBody>
          <a:bodyPr anchor="t" anchorCtr="0"/>
          <a:lstStyle>
            <a:lvl1pPr marL="0" indent="0">
              <a:buNone/>
              <a:defRPr sz="2500" b="1" i="0">
                <a:solidFill>
                  <a:schemeClr val="tx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Presentation description / </a:t>
            </a:r>
            <a:br>
              <a:rPr lang="en-GB" dirty="0"/>
            </a:br>
            <a:r>
              <a:rPr lang="en-GB" dirty="0"/>
              <a:t>event name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1DFB937-D895-0545-8B74-E2AA56A85F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2088" y="5373688"/>
            <a:ext cx="5759450" cy="935036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100" b="0" i="0">
                <a:solidFill>
                  <a:schemeClr val="tx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Presenter name</a:t>
            </a:r>
          </a:p>
          <a:p>
            <a:pPr lvl="0"/>
            <a:r>
              <a:rPr lang="en-GB" dirty="0"/>
              <a:t>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68983C-442E-3442-A885-2EBC4210D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4961" y="368300"/>
            <a:ext cx="2447397" cy="33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03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361F1-4A98-B04B-B95B-7B0BAF4FE4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089" y="1484313"/>
            <a:ext cx="11807824" cy="356552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4800" b="1" i="0">
                <a:solidFill>
                  <a:schemeClr val="tx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7FC0A9-5455-DB4B-AE29-B1A50FD47B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76D6F3-E33F-3C43-86D2-BF31B939C1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2089" y="5373689"/>
            <a:ext cx="5759449" cy="935036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100" b="0" i="0">
                <a:solidFill>
                  <a:schemeClr val="tx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Presenter name</a:t>
            </a:r>
          </a:p>
          <a:p>
            <a:pPr lvl="0"/>
            <a:r>
              <a:rPr lang="en-GB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110838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1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7" y="368302"/>
            <a:ext cx="11807826" cy="792160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595847-1813-6B47-B848-F94A612FF95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92086" y="1484311"/>
            <a:ext cx="3745231" cy="4824409"/>
          </a:xfrm>
        </p:spPr>
        <p:txBody>
          <a:bodyPr/>
          <a:lstStyle>
            <a:lvl1pPr marL="361950" indent="-349250">
              <a:buFont typeface="System Font"/>
              <a:buChar char="–"/>
              <a:tabLst/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D507689-3D81-7D40-A2C1-78D03B642078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224338" y="1484312"/>
            <a:ext cx="3743325" cy="4824406"/>
          </a:xfrm>
        </p:spPr>
        <p:txBody>
          <a:bodyPr/>
          <a:lstStyle>
            <a:lvl1pPr marL="361950" indent="-361950">
              <a:buFont typeface="System Font"/>
              <a:buChar char="–"/>
              <a:tabLst/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4E33E8-40E7-CE49-B026-BAE778264000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8254683" y="1484312"/>
            <a:ext cx="3745229" cy="4824407"/>
          </a:xfrm>
        </p:spPr>
        <p:txBody>
          <a:bodyPr/>
          <a:lstStyle>
            <a:lvl1pPr marL="361950" indent="-361950">
              <a:buFont typeface="System Font"/>
              <a:buChar char="–"/>
              <a:tabLst/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37F3F5-D799-0C4B-A6E1-9FFAC3AF7D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BA7810-8D61-DF4A-ACD4-EF5AE797A23B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512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1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A0062-35C4-7949-B078-A3CC17338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1"/>
            <a:ext cx="11807824" cy="792162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15B8DB-908B-5345-9445-A0BD1EB4EDB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92089" y="1484313"/>
            <a:ext cx="11807824" cy="48244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321E4F-039F-E848-A410-13DF340CC20B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7E87BC9-59D8-7A43-8D51-D39375D904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133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6B8A7-34F1-2F44-BFD0-5B0963106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1"/>
            <a:ext cx="11807824" cy="792162"/>
          </a:xfrm>
        </p:spPr>
        <p:txBody>
          <a:bodyPr lIns="0" tIns="0" rIns="0" bIns="0" anchor="t" anchorCtr="0">
            <a:normAutofit/>
          </a:bodyPr>
          <a:lstStyle>
            <a:lvl1pPr>
              <a:defRPr sz="2500" b="1" i="0"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64F645-AB02-DA4A-A91C-E1512E8CB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7542407-0F3C-1446-8EC5-64FB779F5147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9308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2B9747-A3CB-244F-9DD9-668E5443B71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2088" y="368299"/>
            <a:ext cx="11807825" cy="594041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500" b="0" i="0">
                <a:latin typeface="Arial" panose="020B0604020202020204" pitchFamily="34" charset="0"/>
                <a:ea typeface="AECOM Sans Light" panose="020B0404020202020204" pitchFamily="34" charset="0"/>
                <a:cs typeface="Arial" panose="020B0604020202020204" pitchFamily="34" charset="0"/>
              </a:defRPr>
            </a:lvl1pPr>
            <a:lvl2pPr marL="368300" indent="-355600">
              <a:tabLst/>
              <a:defRPr sz="2500" b="0" i="0">
                <a:latin typeface="Arial" panose="020B0604020202020204" pitchFamily="34" charset="0"/>
                <a:ea typeface="AECOM Sans Light" panose="020B04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ECOM Sans" panose="020B0504020202020204" pitchFamily="34" charset="0"/>
                <a:ea typeface="AECOM Sans" panose="020B0504020202020204" pitchFamily="34" charset="0"/>
                <a:cs typeface="AECOM Sans" panose="020B0504020202020204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D246CF-39E7-524D-9794-4579951D97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F60184-0F25-DC4F-BDBD-35A3A3485049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0638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1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5"/>
            <a:ext cx="11807824" cy="792157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595847-1813-6B47-B848-F94A612FF95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92086" y="1484311"/>
            <a:ext cx="5759451" cy="4824407"/>
          </a:xfrm>
        </p:spPr>
        <p:txBody>
          <a:bodyPr/>
          <a:lstStyle>
            <a:lvl1pPr marL="342900" indent="-342900">
              <a:buFont typeface="System Font"/>
              <a:buChar char="–"/>
              <a:tabLst/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D507689-3D81-7D40-A2C1-78D03B642078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240464" y="1484312"/>
            <a:ext cx="5759450" cy="4824406"/>
          </a:xfrm>
        </p:spPr>
        <p:txBody>
          <a:bodyPr/>
          <a:lstStyle>
            <a:lvl1pPr marL="342900" indent="-342900">
              <a:buFont typeface="System Font"/>
              <a:buChar char="–"/>
              <a:tabLst/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992000-E7FE-7A47-A9EE-58AF765390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4F2117E-EDBF-6E47-9CD5-8DCA2408FD24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66381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1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7" y="368302"/>
            <a:ext cx="11807826" cy="792160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595847-1813-6B47-B848-F94A612FF95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92086" y="1484311"/>
            <a:ext cx="3745231" cy="4824409"/>
          </a:xfrm>
        </p:spPr>
        <p:txBody>
          <a:bodyPr/>
          <a:lstStyle>
            <a:lvl1pPr marL="361950" indent="-361950">
              <a:buFont typeface="System Font"/>
              <a:buChar char="–"/>
              <a:tabLst/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D507689-3D81-7D40-A2C1-78D03B642078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224338" y="1484312"/>
            <a:ext cx="3743325" cy="4824406"/>
          </a:xfrm>
        </p:spPr>
        <p:txBody>
          <a:bodyPr/>
          <a:lstStyle>
            <a:lvl1pPr marL="361950" indent="-361950">
              <a:buFont typeface="System Font"/>
              <a:buChar char="–"/>
              <a:tabLst/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4E33E8-40E7-CE49-B026-BAE778264000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8254683" y="1484312"/>
            <a:ext cx="3745229" cy="4824407"/>
          </a:xfrm>
        </p:spPr>
        <p:txBody>
          <a:bodyPr/>
          <a:lstStyle>
            <a:lvl1pPr marL="361950" indent="-361950">
              <a:buFont typeface="System Font"/>
              <a:buChar char="–"/>
              <a:tabLst/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37F3F5-D799-0C4B-A6E1-9FFAC3AF7D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BA7810-8D61-DF4A-ACD4-EF5AE797A23B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0980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1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7" y="368302"/>
            <a:ext cx="11807826" cy="792160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595847-1813-6B47-B848-F94A612FF95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92087" y="1484311"/>
            <a:ext cx="2735264" cy="4824409"/>
          </a:xfr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D507689-3D81-7D40-A2C1-78D03B642078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3216275" y="1484312"/>
            <a:ext cx="2735263" cy="4824406"/>
          </a:xfr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4E33E8-40E7-CE49-B026-BAE778264000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40463" y="1484318"/>
            <a:ext cx="2735262" cy="4824407"/>
          </a:xfr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37F3F5-D799-0C4B-A6E1-9FFAC3AF7D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F2C00E1-F3ED-AB4F-94F7-8C684B7BCAEC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9264650" y="1484311"/>
            <a:ext cx="2735262" cy="4824407"/>
          </a:xfr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BCDB2D-B247-BC49-A03C-67EB91228087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1152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x1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7" y="368302"/>
            <a:ext cx="11807826" cy="792160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595847-1813-6B47-B848-F94A612FF95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92087" y="1484311"/>
            <a:ext cx="2187129" cy="4824409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37F3F5-D799-0C4B-A6E1-9FFAC3AF7D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98B5F8E-9A52-9D4E-89E1-5C842F0752D1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2595042" y="1484316"/>
            <a:ext cx="2187129" cy="4824409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41BC2D4-4828-6A40-B55C-F3BAC631AE68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4997997" y="1484316"/>
            <a:ext cx="2187129" cy="4824409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F4731F7-7CB4-9348-A6D0-5A3469F2A551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7400952" y="1484316"/>
            <a:ext cx="2187129" cy="4824409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2881ADA-FB31-7941-A796-ECAFE80150D9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9803906" y="1484316"/>
            <a:ext cx="2187129" cy="4824409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23189BF-36F8-E142-B0D2-2F0575B3A20B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3357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2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13"/>
            <a:ext cx="11807824" cy="792149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1EA6029-0BE2-2E48-8B98-4D2CAAA38C3D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192088" y="4058162"/>
            <a:ext cx="5759450" cy="2250000"/>
          </a:xfrm>
        </p:spPr>
        <p:txBody>
          <a:bodyPr/>
          <a:lstStyle>
            <a:lvl1pPr marL="0" indent="0">
              <a:buFont typeface="System Font"/>
              <a:buNone/>
              <a:tabLst/>
              <a:defRPr sz="21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595847-1813-6B47-B848-F94A612FF95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92086" y="1484312"/>
            <a:ext cx="5759451" cy="2250000"/>
          </a:xfrm>
        </p:spPr>
        <p:txBody>
          <a:bodyPr/>
          <a:lstStyle>
            <a:lvl1pPr marL="0" indent="0">
              <a:buFont typeface="System Font"/>
              <a:buNone/>
              <a:tabLst/>
              <a:defRPr sz="21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8315F38-52A3-C148-9FE6-DA617FF1EAA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240464" y="4058725"/>
            <a:ext cx="5759449" cy="2250000"/>
          </a:xfrm>
        </p:spPr>
        <p:txBody>
          <a:bodyPr/>
          <a:lstStyle>
            <a:lvl1pPr marL="22225" indent="0">
              <a:buFont typeface="System Font"/>
              <a:buNone/>
              <a:tabLst/>
              <a:defRPr sz="21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D507689-3D81-7D40-A2C1-78D03B642078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240464" y="1484313"/>
            <a:ext cx="5759449" cy="2250000"/>
          </a:xfrm>
        </p:spPr>
        <p:txBody>
          <a:bodyPr/>
          <a:lstStyle>
            <a:lvl1pPr marL="0" indent="0">
              <a:buFont typeface="System Font"/>
              <a:buNone/>
              <a:tabLst/>
              <a:defRPr sz="21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0F1DD5-48FC-4E4C-9BD5-06B014EA5F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4900454-7C11-214F-B74C-EAD0692E5BB2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6075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2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7" y="368310"/>
            <a:ext cx="11807826" cy="792152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1EA6029-0BE2-2E48-8B98-4D2CAAA38C3D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184024" y="4058725"/>
            <a:ext cx="3743325" cy="2250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595847-1813-6B47-B848-F94A612FF95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92087" y="1484312"/>
            <a:ext cx="3743325" cy="2250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8315F38-52A3-C148-9FE6-DA617FF1EAA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224338" y="4058725"/>
            <a:ext cx="3735260" cy="2250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D507689-3D81-7D40-A2C1-78D03B642078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224338" y="1484312"/>
            <a:ext cx="3743325" cy="2250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C73F26E-D8F7-F546-89B9-4D7299F01568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8256588" y="1484313"/>
            <a:ext cx="3743325" cy="2250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701359C-DFD8-F847-ADA9-9F9CDB2CDD98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8264653" y="4058725"/>
            <a:ext cx="3735260" cy="2250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506EF0-F315-7845-A1FF-1CDB316FBC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2D42E44-2F7E-5F44-B014-DAC1320AEE9B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96098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2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0"/>
            <a:ext cx="11807824" cy="792162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595847-1813-6B47-B848-F94A612FF95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92089" y="1484312"/>
            <a:ext cx="2735262" cy="22500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7F44A-A091-EA4A-8388-607E1E2FD7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5FC02E4-8F2D-0C49-969E-6DB03AED7BDD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3216276" y="1484313"/>
            <a:ext cx="2735262" cy="22500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9821FB0-5481-CB43-9A17-66B388706941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6240463" y="1484313"/>
            <a:ext cx="2735262" cy="22500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00C7E43-69DC-A64D-8E37-1A5C66C0DE0B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9264651" y="1484313"/>
            <a:ext cx="2735262" cy="22500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637AD8E3-8813-D74C-87CA-80D331FE2EB4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192087" y="4058724"/>
            <a:ext cx="2735262" cy="22500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3555FD05-F617-EF4F-8A3F-9C9AD6AA040C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3216274" y="4058725"/>
            <a:ext cx="2735261" cy="22500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0E6E57E-617C-9E45-86A8-0B0A4E5D8657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6240461" y="4058725"/>
            <a:ext cx="2735262" cy="22500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EA5C7136-DD5F-394A-BC8C-AE3A6365E3BF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9264649" y="4058725"/>
            <a:ext cx="2735262" cy="22500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AF98FC1-1143-E74A-AF36-716E3EFC3D18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833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1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7" y="368302"/>
            <a:ext cx="11807826" cy="792160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595847-1813-6B47-B848-F94A612FF95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92087" y="1484311"/>
            <a:ext cx="2735264" cy="4824409"/>
          </a:xfr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D507689-3D81-7D40-A2C1-78D03B642078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3216275" y="1484312"/>
            <a:ext cx="2735263" cy="4824406"/>
          </a:xfr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4E33E8-40E7-CE49-B026-BAE778264000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40463" y="1484318"/>
            <a:ext cx="2735262" cy="4824407"/>
          </a:xfr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37F3F5-D799-0C4B-A6E1-9FFAC3AF7D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F2C00E1-F3ED-AB4F-94F7-8C684B7BCAEC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9264650" y="1484311"/>
            <a:ext cx="2735262" cy="4824407"/>
          </a:xfr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BCDB2D-B247-BC49-A03C-67EB91228087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6747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0"/>
            <a:ext cx="11807824" cy="792162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7F44A-A091-EA4A-8388-607E1E2FD7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E0F511F-41D3-CF45-9BDC-34E8F387C136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92086" y="1484315"/>
            <a:ext cx="5759452" cy="3565524"/>
          </a:xfrm>
        </p:spPr>
        <p:txBody>
          <a:bodyPr anchor="ctr" anchorCtr="0"/>
          <a:lstStyle>
            <a:lvl1pPr marL="0" indent="0">
              <a:buFont typeface="System Font"/>
              <a:buNone/>
              <a:tabLst/>
              <a:defRPr sz="36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CF60261-BA6C-2142-B71D-37994ED4A04B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2194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mage (lef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AF1E0F-19C5-B747-BD0C-64ECB9AFC60F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240463" y="1484313"/>
            <a:ext cx="5759450" cy="3565526"/>
          </a:xfrm>
        </p:spPr>
        <p:txBody>
          <a:bodyPr anchor="ctr" anchorCtr="0"/>
          <a:lstStyle>
            <a:lvl1pPr marL="0" indent="0">
              <a:buFont typeface="System Font"/>
              <a:buNone/>
              <a:tabLst/>
              <a:defRPr sz="3600" b="1" i="0">
                <a:solidFill>
                  <a:schemeClr val="tx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6E73A7-BA38-1E48-A15B-AFDF4974DF9B}"/>
              </a:ext>
            </a:extLst>
          </p:cNvPr>
          <p:cNvCxnSpPr>
            <a:cxnSpLocks/>
          </p:cNvCxnSpPr>
          <p:nvPr userDrawn="1"/>
        </p:nvCxnSpPr>
        <p:spPr>
          <a:xfrm>
            <a:off x="192087" y="206669"/>
            <a:ext cx="432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B534BBE3-AC4A-A64A-9737-8BA870D69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463" y="368300"/>
            <a:ext cx="5759449" cy="792162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solidFill>
                  <a:schemeClr val="tx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E268D1-3C47-474E-A601-6236191E27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5D2655-77D9-BB44-A9F7-604618321FBF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1F468386-B19A-024D-A0C5-899F6E07C02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" y="0"/>
            <a:ext cx="3935412" cy="6858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7379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mage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AF1E0F-19C5-B747-BD0C-64ECB9AFC60F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92087" y="1484313"/>
            <a:ext cx="5759449" cy="3565526"/>
          </a:xfrm>
        </p:spPr>
        <p:txBody>
          <a:bodyPr anchor="ctr" anchorCtr="0"/>
          <a:lstStyle>
            <a:lvl1pPr marL="0" indent="0">
              <a:buFont typeface="System Font"/>
              <a:buNone/>
              <a:tabLst/>
              <a:defRPr sz="3600" b="1" i="0">
                <a:solidFill>
                  <a:schemeClr val="tx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7F44A-A091-EA4A-8388-607E1E2FD7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3758102-AAC4-EF4E-95BE-C05953CF1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0"/>
            <a:ext cx="5759449" cy="792162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solidFill>
                  <a:schemeClr val="tx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9739721-2CBA-0E49-8EA4-C7900908454C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0E8B8A5E-38BD-974C-80FF-98786FE5F84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256588" y="0"/>
            <a:ext cx="3935412" cy="6858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352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mage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E0F511F-41D3-CF45-9BDC-34E8F387C136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240461" y="1484313"/>
            <a:ext cx="5759452" cy="3565525"/>
          </a:xfrm>
        </p:spPr>
        <p:txBody>
          <a:bodyPr anchor="ctr" anchorCtr="0"/>
          <a:lstStyle>
            <a:lvl1pPr marL="0" indent="0">
              <a:buFont typeface="System Font"/>
              <a:buNone/>
              <a:tabLst/>
              <a:defRPr sz="3600" b="1" i="0">
                <a:solidFill>
                  <a:schemeClr val="tx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4B80CB2-8BC8-B245-9E9B-97E154FB3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461" y="368300"/>
            <a:ext cx="5759449" cy="792162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solidFill>
                  <a:schemeClr val="tx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FCA2F-0D64-2F43-A09E-6E56CEE69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D06ADE0-0810-2D43-92F8-BDC1658E9298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26C8AF66-68E6-2B43-9764-45FEB03B1F0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5951539" cy="6858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913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mage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E0F511F-41D3-CF45-9BDC-34E8F387C136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92086" y="1484316"/>
            <a:ext cx="5759452" cy="3565522"/>
          </a:xfrm>
        </p:spPr>
        <p:txBody>
          <a:bodyPr anchor="ctr" anchorCtr="0"/>
          <a:lstStyle>
            <a:lvl1pPr marL="0" indent="0">
              <a:buFont typeface="System Font"/>
              <a:buNone/>
              <a:tabLst/>
              <a:defRPr sz="3600" b="1" i="0">
                <a:solidFill>
                  <a:schemeClr val="tx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0"/>
            <a:ext cx="5759449" cy="792162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solidFill>
                  <a:schemeClr val="tx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7F44A-A091-EA4A-8388-607E1E2FD7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76A4C4-FD62-1A4A-BACD-014A5D830A35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9470EA9D-8B23-B641-AA15-B7AACF36479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40461" y="0"/>
            <a:ext cx="5951539" cy="6858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802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mage (botto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D0FCA007-03B6-434E-8212-6AB5A68EE66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3429000"/>
            <a:ext cx="12192000" cy="3429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E0F511F-41D3-CF45-9BDC-34E8F387C136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92085" y="1484316"/>
            <a:ext cx="11807828" cy="1584321"/>
          </a:xfrm>
        </p:spPr>
        <p:txBody>
          <a:bodyPr anchor="ctr" anchorCtr="0"/>
          <a:lstStyle>
            <a:lvl1pPr marL="0" indent="0">
              <a:buFont typeface="System Font"/>
              <a:buNone/>
              <a:tabLst/>
              <a:defRPr sz="3600" b="1" i="0">
                <a:solidFill>
                  <a:schemeClr val="tx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0"/>
            <a:ext cx="11807824" cy="792162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solidFill>
                  <a:schemeClr val="tx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7F44A-A091-EA4A-8388-607E1E2FD7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F6CECA7-98DD-F446-B1FC-E4551883F807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2809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mage (to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FF59F05-8043-7048-9449-8E7676FE644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12192000" cy="3429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E0F511F-41D3-CF45-9BDC-34E8F387C136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92088" y="3797300"/>
            <a:ext cx="11807828" cy="2511425"/>
          </a:xfrm>
        </p:spPr>
        <p:txBody>
          <a:bodyPr anchor="ctr" anchorCtr="0"/>
          <a:lstStyle>
            <a:lvl1pPr marL="0" indent="0">
              <a:buFont typeface="System Font"/>
              <a:buNone/>
              <a:tabLst/>
              <a:defRPr sz="3600" b="1" i="0">
                <a:solidFill>
                  <a:schemeClr val="tx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0"/>
            <a:ext cx="11807824" cy="792162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D4E17F-74A7-2947-94B5-436B235D58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2177D9-5305-6C4A-9E06-E122FA493D8E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46155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 out lar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361F1-4A98-B04B-B95B-7B0BAF4FE4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087" y="368299"/>
            <a:ext cx="11807825" cy="5940421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9600" b="1">
                <a:solidFill>
                  <a:schemeClr val="tx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Large text call out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035055-A5CA-7940-ACDE-DBD340E72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30EC1D-CCD2-F74F-B01D-7DEFEA58C43C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2986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 out mediu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361F1-4A98-B04B-B95B-7B0BAF4FE4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087" y="368299"/>
            <a:ext cx="11807825" cy="5940421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7200" b="1">
                <a:solidFill>
                  <a:schemeClr val="tx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Medium text call out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035055-A5CA-7940-ACDE-DBD340E72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F89B31-A97E-CB48-8F8E-BA781A569224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92061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 out sma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361F1-4A98-B04B-B95B-7B0BAF4FE4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087" y="368309"/>
            <a:ext cx="11807825" cy="5940415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4800" b="1">
                <a:solidFill>
                  <a:schemeClr val="tx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Small text call out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637AB9-D00C-544F-AA4F-4C7AC5A60F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B8A033A-55CD-424E-8CA2-639E3BB65422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136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x1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7" y="368302"/>
            <a:ext cx="11807826" cy="792160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595847-1813-6B47-B848-F94A612FF95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92087" y="1484311"/>
            <a:ext cx="2187129" cy="4824409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37F3F5-D799-0C4B-A6E1-9FFAC3AF7D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98B5F8E-9A52-9D4E-89E1-5C842F0752D1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2595042" y="1484316"/>
            <a:ext cx="2187129" cy="4824409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41BC2D4-4828-6A40-B55C-F3BAC631AE68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4997997" y="1484316"/>
            <a:ext cx="2187129" cy="4824409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F4731F7-7CB4-9348-A6D0-5A3469F2A551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7400952" y="1484316"/>
            <a:ext cx="2187129" cy="4824409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2881ADA-FB31-7941-A796-ECAFE80150D9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9803906" y="1484316"/>
            <a:ext cx="2187129" cy="4824409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23189BF-36F8-E142-B0D2-2F0575B3A20B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0464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251F6C-4489-4D48-8BAA-11D2730B20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36309" y="2965179"/>
            <a:ext cx="4119382" cy="56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956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5A2BD3-B72F-344B-A30D-8C3365691E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2087" y="1484313"/>
            <a:ext cx="11807825" cy="1765300"/>
          </a:xfrm>
        </p:spPr>
        <p:txBody>
          <a:bodyPr anchor="b" anchorCtr="0"/>
          <a:lstStyle>
            <a:lvl1pPr marL="0" indent="0">
              <a:buNone/>
              <a:defRPr sz="6000" b="1" i="0">
                <a:solidFill>
                  <a:schemeClr val="accent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Presentation name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8B15545-CDE4-2D46-87A4-4286855F50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2088" y="3429001"/>
            <a:ext cx="5759450" cy="1620837"/>
          </a:xfrm>
        </p:spPr>
        <p:txBody>
          <a:bodyPr anchor="t" anchorCtr="0"/>
          <a:lstStyle>
            <a:lvl1pPr marL="0" indent="0">
              <a:buNone/>
              <a:defRPr sz="25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Presentation description / </a:t>
            </a:r>
            <a:br>
              <a:rPr lang="en-GB" dirty="0"/>
            </a:br>
            <a:r>
              <a:rPr lang="en-GB" dirty="0"/>
              <a:t>event name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1DFB937-D895-0545-8B74-E2AA56A85F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2088" y="5373687"/>
            <a:ext cx="5759450" cy="935037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100" b="0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Presenter name</a:t>
            </a:r>
          </a:p>
          <a:p>
            <a:pPr lvl="0"/>
            <a:r>
              <a:rPr lang="en-GB" dirty="0"/>
              <a:t>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68983C-442E-3442-A885-2EBC4210D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4961" y="368300"/>
            <a:ext cx="2447397" cy="33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578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361F1-4A98-B04B-B95B-7B0BAF4FE4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089" y="1484313"/>
            <a:ext cx="11807824" cy="356552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4800" b="1" i="0">
                <a:solidFill>
                  <a:schemeClr val="accent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7FC0A9-5455-DB4B-AE29-B1A50FD47B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CF0C63-95D4-244A-8BFB-5B1AC1B0FC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2088" y="5373687"/>
            <a:ext cx="5759450" cy="935037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100" b="0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Presenter name</a:t>
            </a:r>
          </a:p>
          <a:p>
            <a:pPr lvl="0"/>
            <a:r>
              <a:rPr lang="en-GB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141833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1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A0062-35C4-7949-B078-A3CC17338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1"/>
            <a:ext cx="11807824" cy="792162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15B8DB-908B-5345-9445-A0BD1EB4EDB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92089" y="1484313"/>
            <a:ext cx="11807824" cy="48244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E87BC9-59D8-7A43-8D51-D39375D904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B279AD-41CB-CD43-B373-A47151187F6E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37018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6B8A7-34F1-2F44-BFD0-5B0963106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1"/>
            <a:ext cx="11807824" cy="792162"/>
          </a:xfrm>
        </p:spPr>
        <p:txBody>
          <a:bodyPr lIns="0" tIns="0" rIns="0" bIns="0" anchor="t" anchorCtr="0">
            <a:normAutofit/>
          </a:bodyPr>
          <a:lstStyle>
            <a:lvl1pPr>
              <a:defRPr sz="2500" b="1" i="0">
                <a:solidFill>
                  <a:schemeClr val="accent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DA7256-F6F2-9C49-8A82-468087E971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1C71466-8AFC-0F44-BFA7-5A78EF317063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1199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2B9747-A3CB-244F-9DD9-668E5443B71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2088" y="368299"/>
            <a:ext cx="11807825" cy="5940417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Arial" panose="020B0604020202020204" pitchFamily="34" charset="0"/>
                <a:ea typeface="AECOM Sans Light" panose="020B0404020202020204" pitchFamily="34" charset="0"/>
                <a:cs typeface="Arial" panose="020B0604020202020204" pitchFamily="34" charset="0"/>
              </a:defRPr>
            </a:lvl1pPr>
            <a:lvl2pPr marL="368300" indent="-355600">
              <a:tabLst/>
              <a:defRPr sz="2500" b="0" i="0">
                <a:solidFill>
                  <a:schemeClr val="bg1"/>
                </a:solidFill>
                <a:latin typeface="Arial" panose="020B0604020202020204" pitchFamily="34" charset="0"/>
                <a:ea typeface="AECOM Sans Light" panose="020B04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ECOM Sans" panose="020B0504020202020204" pitchFamily="34" charset="0"/>
                <a:ea typeface="AECOM Sans" panose="020B0504020202020204" pitchFamily="34" charset="0"/>
                <a:cs typeface="AECOM Sans" panose="020B0504020202020204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D246CF-39E7-524D-9794-4579951D97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B2E6286-2B2F-B94D-A968-2CA790059E66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26218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1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5"/>
            <a:ext cx="11807824" cy="792157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solidFill>
                  <a:schemeClr val="accent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595847-1813-6B47-B848-F94A612FF95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92086" y="1484311"/>
            <a:ext cx="5759451" cy="4824407"/>
          </a:xfrm>
        </p:spPr>
        <p:txBody>
          <a:bodyPr/>
          <a:lstStyle>
            <a:lvl1pPr marL="361950" indent="-355600">
              <a:buFont typeface="System Font"/>
              <a:buChar char="–"/>
              <a:tabLst/>
              <a:defRPr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D507689-3D81-7D40-A2C1-78D03B642078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240464" y="1484312"/>
            <a:ext cx="5759450" cy="4824406"/>
          </a:xfrm>
        </p:spPr>
        <p:txBody>
          <a:bodyPr/>
          <a:lstStyle>
            <a:lvl1pPr marL="361950" indent="-361950">
              <a:buFont typeface="System Font"/>
              <a:buChar char="–"/>
              <a:tabLst/>
              <a:defRPr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992000-E7FE-7A47-A9EE-58AF765390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DAE07E-DBC6-6842-AE0E-5A830EC736D9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495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1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7" y="368302"/>
            <a:ext cx="11807826" cy="792160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solidFill>
                  <a:schemeClr val="accent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595847-1813-6B47-B848-F94A612FF95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92086" y="1484311"/>
            <a:ext cx="3745231" cy="4824409"/>
          </a:xfrm>
        </p:spPr>
        <p:txBody>
          <a:bodyPr/>
          <a:lstStyle>
            <a:lvl1pPr marL="0" indent="0">
              <a:buFont typeface="System Font"/>
              <a:buNone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D507689-3D81-7D40-A2C1-78D03B642078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224338" y="1484312"/>
            <a:ext cx="3743325" cy="4824406"/>
          </a:xfrm>
        </p:spPr>
        <p:txBody>
          <a:bodyPr/>
          <a:lstStyle>
            <a:lvl1pPr marL="0" indent="0">
              <a:buFont typeface="System Font"/>
              <a:buNone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4E33E8-40E7-CE49-B026-BAE778264000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8254683" y="1484312"/>
            <a:ext cx="3745229" cy="4824407"/>
          </a:xfrm>
        </p:spPr>
        <p:txBody>
          <a:bodyPr/>
          <a:lstStyle>
            <a:lvl1pPr marL="0" indent="0">
              <a:buFont typeface="System Font"/>
              <a:buNone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37F3F5-D799-0C4B-A6E1-9FFAC3AF7D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759BB61-43C7-B445-BE0F-A1389201EC07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0764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1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595847-1813-6B47-B848-F94A612FF95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92087" y="1484311"/>
            <a:ext cx="2735264" cy="4824409"/>
          </a:xfrm>
        </p:spPr>
        <p:txBody>
          <a:bodyPr/>
          <a:lstStyle>
            <a:lvl1pPr marL="0" indent="0">
              <a:buFont typeface="System Font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D507689-3D81-7D40-A2C1-78D03B642078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3216275" y="1484312"/>
            <a:ext cx="2735263" cy="4824406"/>
          </a:xfrm>
        </p:spPr>
        <p:txBody>
          <a:bodyPr/>
          <a:lstStyle>
            <a:lvl1pPr marL="0" indent="0">
              <a:buFont typeface="System Font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4E33E8-40E7-CE49-B026-BAE778264000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40463" y="1484318"/>
            <a:ext cx="2735262" cy="4824407"/>
          </a:xfrm>
        </p:spPr>
        <p:txBody>
          <a:bodyPr/>
          <a:lstStyle>
            <a:lvl1pPr marL="0" indent="0">
              <a:buFont typeface="System Font"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37F3F5-D799-0C4B-A6E1-9FFAC3AF7D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F2C00E1-F3ED-AB4F-94F7-8C684B7BCAEC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9264650" y="1484311"/>
            <a:ext cx="2735262" cy="4824407"/>
          </a:xfrm>
        </p:spPr>
        <p:txBody>
          <a:bodyPr/>
          <a:lstStyle>
            <a:lvl1pPr marL="0" indent="0">
              <a:buFont typeface="System Font"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E094809-B503-F44C-AC25-C46AA6F4E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7" y="368302"/>
            <a:ext cx="11807826" cy="792160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solidFill>
                  <a:schemeClr val="accent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6E75D3-C378-164B-A73E-C10AFA9276EF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8597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x1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7" y="368302"/>
            <a:ext cx="11807826" cy="792160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solidFill>
                  <a:schemeClr val="accent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595847-1813-6B47-B848-F94A612FF95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92087" y="1484311"/>
            <a:ext cx="2187129" cy="4824409"/>
          </a:xfrm>
        </p:spPr>
        <p:txBody>
          <a:bodyPr/>
          <a:lstStyle>
            <a:lvl1pPr marL="0" indent="0">
              <a:buFont typeface="System Font"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37F3F5-D799-0C4B-A6E1-9FFAC3AF7D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98B5F8E-9A52-9D4E-89E1-5C842F0752D1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2595042" y="1484316"/>
            <a:ext cx="2187129" cy="4824409"/>
          </a:xfrm>
        </p:spPr>
        <p:txBody>
          <a:bodyPr/>
          <a:lstStyle>
            <a:lvl1pPr marL="0" indent="0">
              <a:buFont typeface="System Font"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41BC2D4-4828-6A40-B55C-F3BAC631AE68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4997997" y="1484316"/>
            <a:ext cx="2187129" cy="4824409"/>
          </a:xfrm>
        </p:spPr>
        <p:txBody>
          <a:bodyPr/>
          <a:lstStyle>
            <a:lvl1pPr marL="0" indent="0">
              <a:buFont typeface="System Font"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F4731F7-7CB4-9348-A6D0-5A3469F2A551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7400952" y="1484316"/>
            <a:ext cx="2187129" cy="4824409"/>
          </a:xfrm>
        </p:spPr>
        <p:txBody>
          <a:bodyPr/>
          <a:lstStyle>
            <a:lvl1pPr marL="0" indent="0">
              <a:buFont typeface="System Font"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2881ADA-FB31-7941-A796-ECAFE80150D9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9803906" y="1484316"/>
            <a:ext cx="2187129" cy="4824409"/>
          </a:xfrm>
        </p:spPr>
        <p:txBody>
          <a:bodyPr/>
          <a:lstStyle>
            <a:lvl1pPr marL="0" indent="0">
              <a:buFont typeface="System Font"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C7A231C-8AF4-4E43-A697-9025B3026436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0209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2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13"/>
            <a:ext cx="11807824" cy="792149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1EA6029-0BE2-2E48-8B98-4D2CAAA38C3D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192088" y="4058162"/>
            <a:ext cx="5759450" cy="2250000"/>
          </a:xfrm>
        </p:spPr>
        <p:txBody>
          <a:bodyPr/>
          <a:lstStyle>
            <a:lvl1pPr marL="0" indent="0">
              <a:buFont typeface="System Font"/>
              <a:buNone/>
              <a:defRPr sz="2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595847-1813-6B47-B848-F94A612FF95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92086" y="1484312"/>
            <a:ext cx="5759451" cy="2250000"/>
          </a:xfrm>
        </p:spPr>
        <p:txBody>
          <a:bodyPr/>
          <a:lstStyle>
            <a:lvl1pPr marL="0" indent="0">
              <a:buFont typeface="System Font"/>
              <a:buNone/>
              <a:defRPr sz="2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8315F38-52A3-C148-9FE6-DA617FF1EAA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240464" y="4058725"/>
            <a:ext cx="5759449" cy="2250000"/>
          </a:xfrm>
        </p:spPr>
        <p:txBody>
          <a:bodyPr/>
          <a:lstStyle>
            <a:lvl1pPr marL="0" indent="0">
              <a:buFont typeface="System Font"/>
              <a:buNone/>
              <a:defRPr sz="2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D507689-3D81-7D40-A2C1-78D03B642078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240464" y="1484313"/>
            <a:ext cx="5759449" cy="2250000"/>
          </a:xfrm>
        </p:spPr>
        <p:txBody>
          <a:bodyPr/>
          <a:lstStyle>
            <a:lvl1pPr marL="0" indent="0">
              <a:buFont typeface="System Font"/>
              <a:buNone/>
              <a:defRPr sz="2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0F1DD5-48FC-4E4C-9BD5-06B014EA5F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4900454-7C11-214F-B74C-EAD0692E5BB2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39302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2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13"/>
            <a:ext cx="11807824" cy="792149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solidFill>
                  <a:schemeClr val="accent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1EA6029-0BE2-2E48-8B98-4D2CAAA38C3D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192088" y="4058162"/>
            <a:ext cx="5759450" cy="2250000"/>
          </a:xfrm>
        </p:spPr>
        <p:txBody>
          <a:bodyPr/>
          <a:lstStyle>
            <a:lvl1pPr marL="0" indent="0">
              <a:buFont typeface="System Font"/>
              <a:buNone/>
              <a:tabLst/>
              <a:defRPr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595847-1813-6B47-B848-F94A612FF95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92086" y="1484312"/>
            <a:ext cx="5759451" cy="2250000"/>
          </a:xfrm>
        </p:spPr>
        <p:txBody>
          <a:bodyPr/>
          <a:lstStyle>
            <a:lvl1pPr marL="0" indent="0">
              <a:buFont typeface="System Font"/>
              <a:buNone/>
              <a:tabLst/>
              <a:defRPr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8315F38-52A3-C148-9FE6-DA617FF1EAA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240464" y="4058725"/>
            <a:ext cx="5759449" cy="2250000"/>
          </a:xfrm>
        </p:spPr>
        <p:txBody>
          <a:bodyPr/>
          <a:lstStyle>
            <a:lvl1pPr marL="0" indent="0">
              <a:buFont typeface="System Font"/>
              <a:buNone/>
              <a:tabLst/>
              <a:defRPr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D507689-3D81-7D40-A2C1-78D03B642078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240464" y="1484313"/>
            <a:ext cx="5759449" cy="2250000"/>
          </a:xfrm>
        </p:spPr>
        <p:txBody>
          <a:bodyPr/>
          <a:lstStyle>
            <a:lvl1pPr marL="0" indent="0">
              <a:buFont typeface="System Font"/>
              <a:buNone/>
              <a:tabLst/>
              <a:defRPr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0F1DD5-48FC-4E4C-9BD5-06B014EA5F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27B408-3B80-E047-8E89-A6F90A0674FF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19270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2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7" y="368310"/>
            <a:ext cx="11807826" cy="792152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solidFill>
                  <a:schemeClr val="accent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1EA6029-0BE2-2E48-8B98-4D2CAAA38C3D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192088" y="4058725"/>
            <a:ext cx="3735261" cy="2250000"/>
          </a:xfrm>
        </p:spPr>
        <p:txBody>
          <a:bodyPr/>
          <a:lstStyle>
            <a:lvl1pPr marL="0" indent="0">
              <a:buFont typeface="System Font"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595847-1813-6B47-B848-F94A612FF95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92087" y="1484312"/>
            <a:ext cx="3743325" cy="2250000"/>
          </a:xfrm>
        </p:spPr>
        <p:txBody>
          <a:bodyPr/>
          <a:lstStyle>
            <a:lvl1pPr marL="0" indent="0">
              <a:buFont typeface="System Font"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8315F38-52A3-C148-9FE6-DA617FF1EAA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224338" y="4058725"/>
            <a:ext cx="3735260" cy="2250000"/>
          </a:xfrm>
        </p:spPr>
        <p:txBody>
          <a:bodyPr/>
          <a:lstStyle>
            <a:lvl1pPr marL="0" indent="0">
              <a:buFont typeface="System Font"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D507689-3D81-7D40-A2C1-78D03B642078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224338" y="1484312"/>
            <a:ext cx="3743325" cy="2250000"/>
          </a:xfrm>
        </p:spPr>
        <p:txBody>
          <a:bodyPr/>
          <a:lstStyle>
            <a:lvl1pPr marL="0" indent="0">
              <a:buFont typeface="System Font"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C73F26E-D8F7-F546-89B9-4D7299F01568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8256588" y="1484313"/>
            <a:ext cx="3743325" cy="2250000"/>
          </a:xfrm>
        </p:spPr>
        <p:txBody>
          <a:bodyPr/>
          <a:lstStyle>
            <a:lvl1pPr marL="0" indent="0">
              <a:buFont typeface="System Font"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701359C-DFD8-F847-ADA9-9F9CDB2CDD98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8264653" y="4058725"/>
            <a:ext cx="3735260" cy="2250000"/>
          </a:xfrm>
        </p:spPr>
        <p:txBody>
          <a:bodyPr/>
          <a:lstStyle>
            <a:lvl1pPr marL="0" indent="0">
              <a:buFont typeface="System Font"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506EF0-F315-7845-A1FF-1CDB316FBC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7138542-C06D-B244-85C6-5F0CFB023413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2252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2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0"/>
            <a:ext cx="11807824" cy="792162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solidFill>
                  <a:schemeClr val="accent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595847-1813-6B47-B848-F94A612FF95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92089" y="1484312"/>
            <a:ext cx="2735262" cy="225000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7F44A-A091-EA4A-8388-607E1E2FD7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5FC02E4-8F2D-0C49-969E-6DB03AED7BDD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3216276" y="1484313"/>
            <a:ext cx="2735262" cy="225000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9821FB0-5481-CB43-9A17-66B388706941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6240463" y="1484313"/>
            <a:ext cx="2735262" cy="225000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00C7E43-69DC-A64D-8E37-1A5C66C0DE0B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9264651" y="1484313"/>
            <a:ext cx="2735262" cy="225000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637AD8E3-8813-D74C-87CA-80D331FE2EB4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192087" y="4058724"/>
            <a:ext cx="2735262" cy="225000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3555FD05-F617-EF4F-8A3F-9C9AD6AA040C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3216274" y="4058725"/>
            <a:ext cx="2735262" cy="225000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0E6E57E-617C-9E45-86A8-0B0A4E5D8657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6240461" y="4058725"/>
            <a:ext cx="2735262" cy="225000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EA5C7136-DD5F-394A-BC8C-AE3A6365E3BF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9264649" y="4058725"/>
            <a:ext cx="2735262" cy="225000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08622F-0304-AE4D-86E4-8E085E0E2B5C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81030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0"/>
            <a:ext cx="11807824" cy="792162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7F44A-A091-EA4A-8388-607E1E2FD7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E0F511F-41D3-CF45-9BDC-34E8F387C136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92086" y="1484313"/>
            <a:ext cx="5759452" cy="3565525"/>
          </a:xfrm>
        </p:spPr>
        <p:txBody>
          <a:bodyPr anchor="ctr" anchorCtr="0"/>
          <a:lstStyle>
            <a:lvl1pPr marL="0" indent="0">
              <a:buFont typeface="System Font"/>
              <a:buNone/>
              <a:tabLst/>
              <a:defRPr sz="36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12110AA-234A-A34F-9352-597F694EE466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2042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AF1E0F-19C5-B747-BD0C-64ECB9AFC60F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240463" y="1484313"/>
            <a:ext cx="5759450" cy="3565526"/>
          </a:xfrm>
        </p:spPr>
        <p:txBody>
          <a:bodyPr anchor="ctr" anchorCtr="0"/>
          <a:lstStyle>
            <a:lvl1pPr marL="0" indent="0">
              <a:buFont typeface="System Font"/>
              <a:buNone/>
              <a:tabLst/>
              <a:defRPr sz="36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6E73A7-BA38-1E48-A15B-AFDF4974DF9B}"/>
              </a:ext>
            </a:extLst>
          </p:cNvPr>
          <p:cNvCxnSpPr>
            <a:cxnSpLocks/>
          </p:cNvCxnSpPr>
          <p:nvPr userDrawn="1"/>
        </p:nvCxnSpPr>
        <p:spPr>
          <a:xfrm>
            <a:off x="192087" y="206669"/>
            <a:ext cx="432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7F44A-A091-EA4A-8388-607E1E2FD7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534BBE3-AC4A-A64A-9737-8BA870D69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463" y="368300"/>
            <a:ext cx="5759449" cy="792162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solidFill>
                  <a:schemeClr val="accent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50FF44B-B924-7F4D-A109-3899E1A3ABDE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2A3D7CA0-FE28-F945-A9AB-B46AB418591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3935413" cy="6858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020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AF1E0F-19C5-B747-BD0C-64ECB9AFC60F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92087" y="1484313"/>
            <a:ext cx="5759449" cy="3565526"/>
          </a:xfrm>
        </p:spPr>
        <p:txBody>
          <a:bodyPr anchor="ctr" anchorCtr="0"/>
          <a:lstStyle>
            <a:lvl1pPr marL="0" indent="0">
              <a:buFont typeface="System Font"/>
              <a:buNone/>
              <a:tabLst/>
              <a:defRPr sz="36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7F44A-A091-EA4A-8388-607E1E2FD7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3758102-AAC4-EF4E-95BE-C05953CF1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0"/>
            <a:ext cx="5759449" cy="792162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solidFill>
                  <a:schemeClr val="accent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3587A2-7153-DC40-A54F-39AD356FD814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4E5952EC-8DFF-3644-B2A1-FC6AEC35D4D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256587" y="0"/>
            <a:ext cx="3935413" cy="6858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165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C57F44A-A091-EA4A-8388-607E1E2FD7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E0F511F-41D3-CF45-9BDC-34E8F387C136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240459" y="1484313"/>
            <a:ext cx="5759452" cy="3565525"/>
          </a:xfrm>
        </p:spPr>
        <p:txBody>
          <a:bodyPr anchor="ctr" anchorCtr="0"/>
          <a:lstStyle>
            <a:lvl1pPr marL="0" indent="0">
              <a:buFont typeface="System Font"/>
              <a:buNone/>
              <a:tabLst/>
              <a:defRPr sz="36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1A545B-F6E8-F04B-B953-FABCE26C1316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17F09B3B-975E-2847-8E3A-084792489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463" y="397397"/>
            <a:ext cx="5759450" cy="763066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solidFill>
                  <a:schemeClr val="accent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D01B663-E357-5841-A706-B7ED5671EFA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5951539" cy="6858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01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E0F511F-41D3-CF45-9BDC-34E8F387C136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92086" y="1484316"/>
            <a:ext cx="5759452" cy="3565522"/>
          </a:xfrm>
        </p:spPr>
        <p:txBody>
          <a:bodyPr anchor="ctr" anchorCtr="0"/>
          <a:lstStyle>
            <a:lvl1pPr marL="0" indent="0">
              <a:buFont typeface="System Font"/>
              <a:buNone/>
              <a:tabLst/>
              <a:defRPr sz="36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0"/>
            <a:ext cx="5759449" cy="792162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solidFill>
                  <a:schemeClr val="accent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7F44A-A091-EA4A-8388-607E1E2FD7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0E591D7-212B-DD43-8F0E-D81BF3B9FECF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B6D8B102-3B97-9B4E-9C99-705D51EF487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40461" y="0"/>
            <a:ext cx="5951539" cy="6858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738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mage (botto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E0F511F-41D3-CF45-9BDC-34E8F387C136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92085" y="1484316"/>
            <a:ext cx="11807828" cy="1584321"/>
          </a:xfrm>
        </p:spPr>
        <p:txBody>
          <a:bodyPr anchor="ctr" anchorCtr="0"/>
          <a:lstStyle>
            <a:lvl1pPr marL="0" indent="0">
              <a:buFont typeface="System Font"/>
              <a:buNone/>
              <a:tabLst/>
              <a:defRPr sz="36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0"/>
            <a:ext cx="11807824" cy="792162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solidFill>
                  <a:schemeClr val="accent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7F44A-A091-EA4A-8388-607E1E2FD7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5DA5E3D-1BBE-2441-A13D-A9E651762070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173398B4-1EAB-6742-824A-44062636227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3429000"/>
            <a:ext cx="12192000" cy="3429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150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mage (to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774FF524-3FC6-3549-AF1C-918B93B668A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12192000" cy="3429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E0F511F-41D3-CF45-9BDC-34E8F387C136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92088" y="3797300"/>
            <a:ext cx="11807828" cy="2511425"/>
          </a:xfrm>
        </p:spPr>
        <p:txBody>
          <a:bodyPr anchor="ctr" anchorCtr="0"/>
          <a:lstStyle>
            <a:lvl1pPr marL="0" indent="0">
              <a:buFont typeface="System Font"/>
              <a:buNone/>
              <a:tabLst/>
              <a:defRPr sz="36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0"/>
            <a:ext cx="11807824" cy="792162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7F44A-A091-EA4A-8388-607E1E2FD7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24DFC8-DB80-F44F-A94E-31710D0E08AD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9264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89" y="368301"/>
            <a:ext cx="11807824" cy="7921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89" y="1484313"/>
            <a:ext cx="11807824" cy="48244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3524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872" r:id="rId2"/>
    <p:sldLayoutId id="2147483810" r:id="rId3"/>
    <p:sldLayoutId id="2147483873" r:id="rId4"/>
    <p:sldLayoutId id="2147483815" r:id="rId5"/>
    <p:sldLayoutId id="2147483818" r:id="rId6"/>
    <p:sldLayoutId id="2147483876" r:id="rId7"/>
    <p:sldLayoutId id="2147483961" r:id="rId8"/>
    <p:sldLayoutId id="2147483817" r:id="rId9"/>
    <p:sldLayoutId id="2147483816" r:id="rId10"/>
    <p:sldLayoutId id="2147483814" r:id="rId11"/>
    <p:sldLayoutId id="2147483982" r:id="rId12"/>
    <p:sldLayoutId id="2147483993" r:id="rId13"/>
    <p:sldLayoutId id="2147483994" r:id="rId14"/>
    <p:sldLayoutId id="2147483987" r:id="rId15"/>
    <p:sldLayoutId id="2147483977" r:id="rId16"/>
    <p:sldLayoutId id="2147483999" r:id="rId17"/>
    <p:sldLayoutId id="2147484000" r:id="rId18"/>
    <p:sldLayoutId id="2147484035" r:id="rId19"/>
    <p:sldLayoutId id="2147484036" r:id="rId20"/>
    <p:sldLayoutId id="2147484037" r:id="rId21"/>
    <p:sldLayoutId id="2147484135" r:id="rId22"/>
    <p:sldLayoutId id="2147484136" r:id="rId23"/>
    <p:sldLayoutId id="2147484126" r:id="rId24"/>
    <p:sldLayoutId id="2147484137" r:id="rId25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500" b="1" kern="1200" baseline="0">
          <a:solidFill>
            <a:schemeClr val="accent1"/>
          </a:solidFill>
          <a:latin typeface="Arial" panose="020B0604020202020204" pitchFamily="34" charset="0"/>
          <a:ea typeface="AECOM Sans" panose="020B0504020202020204" pitchFamily="34" charset="0"/>
          <a:cs typeface="Arial" panose="020B0604020202020204" pitchFamily="34" charset="0"/>
        </a:defRPr>
      </a:lvl1pPr>
    </p:titleStyle>
    <p:bodyStyle>
      <a:lvl1pPr marL="361950" indent="-361950" algn="l" defTabSz="914400" rtl="0" eaLnBrk="1" latinLnBrk="0" hangingPunct="1">
        <a:lnSpc>
          <a:spcPct val="90000"/>
        </a:lnSpc>
        <a:spcBef>
          <a:spcPts val="1000"/>
        </a:spcBef>
        <a:buFont typeface="System Font"/>
        <a:buChar char="–"/>
        <a:tabLst/>
        <a:defRPr sz="2500" b="0" i="0" kern="1200">
          <a:solidFill>
            <a:schemeClr val="tx2"/>
          </a:solidFill>
          <a:latin typeface="Arial" panose="020B0604020202020204" pitchFamily="34" charset="0"/>
          <a:ea typeface="AECOM Sans Light" panose="020B0404020202020204" pitchFamily="34" charset="0"/>
          <a:cs typeface="Arial" panose="020B0604020202020204" pitchFamily="34" charset="0"/>
        </a:defRPr>
      </a:lvl1pPr>
      <a:lvl2pPr marL="720725" indent="-355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–"/>
        <a:tabLst/>
        <a:defRPr sz="2500" b="0" i="0" kern="1200">
          <a:solidFill>
            <a:schemeClr val="tx2"/>
          </a:solidFill>
          <a:latin typeface="Arial" panose="020B0604020202020204" pitchFamily="34" charset="0"/>
          <a:ea typeface="AECOM Sans Light" panose="020B040402020202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547EBF"/>
          </p15:clr>
        </p15:guide>
        <p15:guide id="2" pos="121" userDrawn="1">
          <p15:clr>
            <a:srgbClr val="000000"/>
          </p15:clr>
        </p15:guide>
        <p15:guide id="3" pos="7559" userDrawn="1">
          <p15:clr>
            <a:srgbClr val="000000"/>
          </p15:clr>
        </p15:guide>
        <p15:guide id="4" orient="horz" pos="2047">
          <p15:clr>
            <a:srgbClr val="547EBF"/>
          </p15:clr>
        </p15:guide>
        <p15:guide id="5" orient="horz" pos="119" userDrawn="1">
          <p15:clr>
            <a:srgbClr val="000000"/>
          </p15:clr>
        </p15:guide>
        <p15:guide id="6" orient="horz" pos="4110">
          <p15:clr>
            <a:srgbClr val="000000"/>
          </p15:clr>
        </p15:guide>
        <p15:guide id="7" orient="horz" pos="3974" userDrawn="1">
          <p15:clr>
            <a:srgbClr val="000000"/>
          </p15:clr>
        </p15:guide>
        <p15:guide id="8" pos="3749" userDrawn="1">
          <p15:clr>
            <a:srgbClr val="5ACBF0"/>
          </p15:clr>
        </p15:guide>
        <p15:guide id="9" pos="5836" userDrawn="1">
          <p15:clr>
            <a:srgbClr val="5ACBF0"/>
          </p15:clr>
        </p15:guide>
        <p15:guide id="10" orient="horz" pos="2160">
          <p15:clr>
            <a:srgbClr val="5ACBF0"/>
          </p15:clr>
        </p15:guide>
        <p15:guide id="11" orient="horz" pos="1933">
          <p15:clr>
            <a:srgbClr val="5ACBF0"/>
          </p15:clr>
        </p15:guide>
        <p15:guide id="12" pos="2479" userDrawn="1">
          <p15:clr>
            <a:srgbClr val="FBAE40"/>
          </p15:clr>
        </p15:guide>
        <p15:guide id="13" pos="2661" userDrawn="1">
          <p15:clr>
            <a:srgbClr val="FBAE40"/>
          </p15:clr>
        </p15:guide>
        <p15:guide id="14" pos="5019" userDrawn="1">
          <p15:clr>
            <a:srgbClr val="FBAE40"/>
          </p15:clr>
        </p15:guide>
        <p15:guide id="15" pos="5201" userDrawn="1">
          <p15:clr>
            <a:srgbClr val="FBAE40"/>
          </p15:clr>
        </p15:guide>
        <p15:guide id="16" pos="3931" userDrawn="1">
          <p15:clr>
            <a:srgbClr val="5ACBF0"/>
          </p15:clr>
        </p15:guide>
        <p15:guide id="17" pos="5654" userDrawn="1">
          <p15:clr>
            <a:srgbClr val="5ACBF0"/>
          </p15:clr>
        </p15:guide>
        <p15:guide id="18" pos="2026" userDrawn="1">
          <p15:clr>
            <a:srgbClr val="5ACBF0"/>
          </p15:clr>
        </p15:guide>
        <p15:guide id="19" pos="1844" userDrawn="1">
          <p15:clr>
            <a:srgbClr val="5ACBF0"/>
          </p15:clr>
        </p15:guide>
        <p15:guide id="24" orient="horz" pos="731">
          <p15:clr>
            <a:srgbClr val="000000"/>
          </p15:clr>
        </p15:guide>
        <p15:guide id="25" orient="horz" pos="935">
          <p15:clr>
            <a:srgbClr val="000000"/>
          </p15:clr>
        </p15:guide>
        <p15:guide id="26" orient="horz" pos="232" userDrawn="1">
          <p15:clr>
            <a:srgbClr val="5ACBF0"/>
          </p15:clr>
        </p15:guide>
        <p15:guide id="27" orient="horz" pos="3385" userDrawn="1">
          <p15:clr>
            <a:srgbClr val="000000"/>
          </p15:clr>
        </p15:guide>
        <p15:guide id="28" orient="horz" pos="3181" userDrawn="1">
          <p15:clr>
            <a:srgbClr val="00000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89" y="368301"/>
            <a:ext cx="11807824" cy="7921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89" y="1484313"/>
            <a:ext cx="11807824" cy="48244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3549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2" r:id="rId7"/>
    <p:sldLayoutId id="2147483953" r:id="rId8"/>
    <p:sldLayoutId id="2147483964" r:id="rId9"/>
    <p:sldLayoutId id="2147483954" r:id="rId10"/>
    <p:sldLayoutId id="2147483955" r:id="rId11"/>
    <p:sldLayoutId id="2147483956" r:id="rId12"/>
    <p:sldLayoutId id="2147483978" r:id="rId13"/>
    <p:sldLayoutId id="2147483995" r:id="rId14"/>
    <p:sldLayoutId id="2147483996" r:id="rId15"/>
    <p:sldLayoutId id="2147483985" r:id="rId16"/>
    <p:sldLayoutId id="2147483972" r:id="rId17"/>
    <p:sldLayoutId id="2147484001" r:id="rId18"/>
    <p:sldLayoutId id="2147484002" r:id="rId19"/>
    <p:sldLayoutId id="2147483969" r:id="rId20"/>
    <p:sldLayoutId id="2147483970" r:id="rId21"/>
    <p:sldLayoutId id="2147483971" r:id="rId22"/>
    <p:sldLayoutId id="2147483960" r:id="rId23"/>
    <p:sldLayoutId id="2147484138" r:id="rId24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500" b="1" kern="1200" baseline="0">
          <a:solidFill>
            <a:schemeClr val="accent1"/>
          </a:solidFill>
          <a:latin typeface="Arial" panose="020B0604020202020204" pitchFamily="34" charset="0"/>
          <a:ea typeface="AECOM Sans" panose="020B0504020202020204" pitchFamily="34" charset="0"/>
          <a:cs typeface="Arial" panose="020B0604020202020204" pitchFamily="34" charset="0"/>
        </a:defRPr>
      </a:lvl1pPr>
    </p:titleStyle>
    <p:bodyStyle>
      <a:lvl1pPr marL="365125" indent="-365125" algn="l" defTabSz="914400" rtl="0" eaLnBrk="1" latinLnBrk="0" hangingPunct="1">
        <a:lnSpc>
          <a:spcPct val="90000"/>
        </a:lnSpc>
        <a:spcBef>
          <a:spcPts val="1000"/>
        </a:spcBef>
        <a:buFont typeface="System Font"/>
        <a:buChar char="–"/>
        <a:tabLst/>
        <a:defRPr sz="2500" b="0" i="0" kern="1200" baseline="0">
          <a:solidFill>
            <a:schemeClr val="bg1"/>
          </a:solidFill>
          <a:latin typeface="Arial" panose="020B0604020202020204" pitchFamily="34" charset="0"/>
          <a:ea typeface="AECOM Sans Light" panose="020B0404020202020204" pitchFamily="34" charset="0"/>
          <a:cs typeface="Arial" panose="020B0604020202020204" pitchFamily="34" charset="0"/>
        </a:defRPr>
      </a:lvl1pPr>
      <a:lvl2pPr marL="720725" indent="-355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–"/>
        <a:tabLst/>
        <a:defRPr sz="2500" b="0" i="0" kern="1200" baseline="0">
          <a:solidFill>
            <a:schemeClr val="bg1"/>
          </a:solidFill>
          <a:latin typeface="Arial" panose="020B0604020202020204" pitchFamily="34" charset="0"/>
          <a:ea typeface="AECOM Sans Light" panose="020B040402020202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547EBF"/>
          </p15:clr>
        </p15:guide>
        <p15:guide id="2" pos="121">
          <p15:clr>
            <a:srgbClr val="000000"/>
          </p15:clr>
        </p15:guide>
        <p15:guide id="3" pos="7559">
          <p15:clr>
            <a:srgbClr val="000000"/>
          </p15:clr>
        </p15:guide>
        <p15:guide id="4" orient="horz" pos="2047">
          <p15:clr>
            <a:srgbClr val="547EBF"/>
          </p15:clr>
        </p15:guide>
        <p15:guide id="5" orient="horz" pos="119">
          <p15:clr>
            <a:srgbClr val="000000"/>
          </p15:clr>
        </p15:guide>
        <p15:guide id="6" orient="horz" pos="4110">
          <p15:clr>
            <a:srgbClr val="000000"/>
          </p15:clr>
        </p15:guide>
        <p15:guide id="7" orient="horz" pos="3974">
          <p15:clr>
            <a:srgbClr val="000000"/>
          </p15:clr>
        </p15:guide>
        <p15:guide id="8" pos="3749">
          <p15:clr>
            <a:srgbClr val="5ACBF0"/>
          </p15:clr>
        </p15:guide>
        <p15:guide id="9" pos="5836">
          <p15:clr>
            <a:srgbClr val="5ACBF0"/>
          </p15:clr>
        </p15:guide>
        <p15:guide id="10" orient="horz" pos="2160">
          <p15:clr>
            <a:srgbClr val="5ACBF0"/>
          </p15:clr>
        </p15:guide>
        <p15:guide id="11" orient="horz" pos="1933">
          <p15:clr>
            <a:srgbClr val="5ACBF0"/>
          </p15:clr>
        </p15:guide>
        <p15:guide id="12" pos="2479">
          <p15:clr>
            <a:srgbClr val="FBAE40"/>
          </p15:clr>
        </p15:guide>
        <p15:guide id="13" pos="2661">
          <p15:clr>
            <a:srgbClr val="FBAE40"/>
          </p15:clr>
        </p15:guide>
        <p15:guide id="14" pos="5019">
          <p15:clr>
            <a:srgbClr val="FBAE40"/>
          </p15:clr>
        </p15:guide>
        <p15:guide id="15" pos="5201">
          <p15:clr>
            <a:srgbClr val="FBAE40"/>
          </p15:clr>
        </p15:guide>
        <p15:guide id="16" pos="3931">
          <p15:clr>
            <a:srgbClr val="5ACBF0"/>
          </p15:clr>
        </p15:guide>
        <p15:guide id="17" pos="5654">
          <p15:clr>
            <a:srgbClr val="5ACBF0"/>
          </p15:clr>
        </p15:guide>
        <p15:guide id="18" pos="2026">
          <p15:clr>
            <a:srgbClr val="5ACBF0"/>
          </p15:clr>
        </p15:guide>
        <p15:guide id="19" pos="1844">
          <p15:clr>
            <a:srgbClr val="5ACBF0"/>
          </p15:clr>
        </p15:guide>
        <p15:guide id="24" orient="horz" pos="731">
          <p15:clr>
            <a:srgbClr val="000000"/>
          </p15:clr>
        </p15:guide>
        <p15:guide id="25" orient="horz" pos="3385" userDrawn="1">
          <p15:clr>
            <a:srgbClr val="000000"/>
          </p15:clr>
        </p15:guide>
        <p15:guide id="26" orient="horz" pos="232">
          <p15:clr>
            <a:srgbClr val="5ACBF0"/>
          </p15:clr>
        </p15:guide>
        <p15:guide id="27" orient="horz" pos="3181" userDrawn="1">
          <p15:clr>
            <a:srgbClr val="000000"/>
          </p15:clr>
        </p15:guide>
        <p15:guide id="28" orient="horz" pos="935" userDrawn="1">
          <p15:clr>
            <a:srgbClr val="00000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89" y="368301"/>
            <a:ext cx="11807824" cy="7921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89" y="1484313"/>
            <a:ext cx="11807824" cy="48244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233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500" b="1" kern="1200" baseline="0">
          <a:solidFill>
            <a:schemeClr val="bg1"/>
          </a:solidFill>
          <a:latin typeface="Arial" panose="020B0604020202020204" pitchFamily="34" charset="0"/>
          <a:ea typeface="AECOM Sans" panose="020B0504020202020204" pitchFamily="34" charset="0"/>
          <a:cs typeface="Arial" panose="020B0604020202020204" pitchFamily="34" charset="0"/>
        </a:defRPr>
      </a:lvl1pPr>
    </p:titleStyle>
    <p:bodyStyle>
      <a:lvl1pPr marL="358775" indent="-358775" algn="l" defTabSz="914400" rtl="0" eaLnBrk="1" latinLnBrk="0" hangingPunct="1">
        <a:lnSpc>
          <a:spcPct val="90000"/>
        </a:lnSpc>
        <a:spcBef>
          <a:spcPts val="1000"/>
        </a:spcBef>
        <a:buFont typeface="System Font"/>
        <a:buChar char="–"/>
        <a:tabLst/>
        <a:defRPr sz="2500" b="0" i="0" kern="1200" baseline="0">
          <a:solidFill>
            <a:schemeClr val="bg1"/>
          </a:solidFill>
          <a:latin typeface="Arial" panose="020B0604020202020204" pitchFamily="34" charset="0"/>
          <a:ea typeface="AECOM Sans Light" panose="020B0404020202020204" pitchFamily="34" charset="0"/>
          <a:cs typeface="Arial" panose="020B0604020202020204" pitchFamily="34" charset="0"/>
        </a:defRPr>
      </a:lvl1pPr>
      <a:lvl2pPr marL="719138" indent="-34925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–"/>
        <a:tabLst/>
        <a:defRPr sz="2500" b="0" i="0" kern="1200" baseline="0">
          <a:solidFill>
            <a:schemeClr val="bg1"/>
          </a:solidFill>
          <a:latin typeface="Arial" panose="020B0604020202020204" pitchFamily="34" charset="0"/>
          <a:ea typeface="AECOM Sans Light" panose="020B040402020202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547EBF"/>
          </p15:clr>
        </p15:guide>
        <p15:guide id="2" pos="121">
          <p15:clr>
            <a:srgbClr val="000000"/>
          </p15:clr>
        </p15:guide>
        <p15:guide id="3" pos="7559">
          <p15:clr>
            <a:srgbClr val="000000"/>
          </p15:clr>
        </p15:guide>
        <p15:guide id="4" orient="horz" pos="2047">
          <p15:clr>
            <a:srgbClr val="547EBF"/>
          </p15:clr>
        </p15:guide>
        <p15:guide id="5" orient="horz" pos="119">
          <p15:clr>
            <a:srgbClr val="000000"/>
          </p15:clr>
        </p15:guide>
        <p15:guide id="6" orient="horz" pos="4110">
          <p15:clr>
            <a:srgbClr val="000000"/>
          </p15:clr>
        </p15:guide>
        <p15:guide id="7" orient="horz" pos="3974">
          <p15:clr>
            <a:srgbClr val="000000"/>
          </p15:clr>
        </p15:guide>
        <p15:guide id="8" pos="3749">
          <p15:clr>
            <a:srgbClr val="5ACBF0"/>
          </p15:clr>
        </p15:guide>
        <p15:guide id="9" pos="5836">
          <p15:clr>
            <a:srgbClr val="5ACBF0"/>
          </p15:clr>
        </p15:guide>
        <p15:guide id="10" orient="horz" pos="2160">
          <p15:clr>
            <a:srgbClr val="5ACBF0"/>
          </p15:clr>
        </p15:guide>
        <p15:guide id="11" orient="horz" pos="1933">
          <p15:clr>
            <a:srgbClr val="5ACBF0"/>
          </p15:clr>
        </p15:guide>
        <p15:guide id="12" pos="2479">
          <p15:clr>
            <a:srgbClr val="FBAE40"/>
          </p15:clr>
        </p15:guide>
        <p15:guide id="13" pos="2661">
          <p15:clr>
            <a:srgbClr val="FBAE40"/>
          </p15:clr>
        </p15:guide>
        <p15:guide id="14" pos="5019">
          <p15:clr>
            <a:srgbClr val="FBAE40"/>
          </p15:clr>
        </p15:guide>
        <p15:guide id="15" pos="5201">
          <p15:clr>
            <a:srgbClr val="FBAE40"/>
          </p15:clr>
        </p15:guide>
        <p15:guide id="16" pos="3931">
          <p15:clr>
            <a:srgbClr val="5ACBF0"/>
          </p15:clr>
        </p15:guide>
        <p15:guide id="17" pos="5654">
          <p15:clr>
            <a:srgbClr val="5ACBF0"/>
          </p15:clr>
        </p15:guide>
        <p15:guide id="18" pos="2026">
          <p15:clr>
            <a:srgbClr val="5ACBF0"/>
          </p15:clr>
        </p15:guide>
        <p15:guide id="19" pos="1844">
          <p15:clr>
            <a:srgbClr val="5ACBF0"/>
          </p15:clr>
        </p15:guide>
        <p15:guide id="24" orient="horz" pos="731">
          <p15:clr>
            <a:srgbClr val="000000"/>
          </p15:clr>
        </p15:guide>
        <p15:guide id="25" orient="horz" pos="3385">
          <p15:clr>
            <a:srgbClr val="000000"/>
          </p15:clr>
        </p15:guide>
        <p15:guide id="26" orient="horz" pos="232">
          <p15:clr>
            <a:srgbClr val="5ACBF0"/>
          </p15:clr>
        </p15:guide>
        <p15:guide id="27" orient="horz" pos="3181">
          <p15:clr>
            <a:srgbClr val="000000"/>
          </p15:clr>
        </p15:guide>
        <p15:guide id="28" orient="horz" pos="935">
          <p15:clr>
            <a:srgbClr val="00000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89" y="368301"/>
            <a:ext cx="11807824" cy="7921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89" y="1484313"/>
            <a:ext cx="11807824" cy="48244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9424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6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  <p:sldLayoutId id="2147484107" r:id="rId12"/>
    <p:sldLayoutId id="2147484119" r:id="rId13"/>
    <p:sldLayoutId id="2147484120" r:id="rId14"/>
    <p:sldLayoutId id="2147484121" r:id="rId15"/>
    <p:sldLayoutId id="2147484122" r:id="rId16"/>
    <p:sldLayoutId id="2147484123" r:id="rId17"/>
    <p:sldLayoutId id="2147484124" r:id="rId18"/>
    <p:sldLayoutId id="2147484125" r:id="rId19"/>
    <p:sldLayoutId id="2147484115" r:id="rId20"/>
    <p:sldLayoutId id="2147484116" r:id="rId21"/>
    <p:sldLayoutId id="2147484117" r:id="rId22"/>
    <p:sldLayoutId id="2147484118" r:id="rId23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500" b="1" kern="1200" baseline="0">
          <a:solidFill>
            <a:schemeClr val="tx2"/>
          </a:solidFill>
          <a:latin typeface="Arial" panose="020B0604020202020204" pitchFamily="34" charset="0"/>
          <a:ea typeface="AECOM Sans" panose="020B0504020202020204" pitchFamily="34" charset="0"/>
          <a:cs typeface="Arial" panose="020B0604020202020204" pitchFamily="34" charset="0"/>
        </a:defRPr>
      </a:lvl1pPr>
    </p:titleStyle>
    <p:bodyStyle>
      <a:lvl1pPr marL="358775" indent="-358775" algn="l" defTabSz="914400" rtl="0" eaLnBrk="1" latinLnBrk="0" hangingPunct="1">
        <a:lnSpc>
          <a:spcPct val="90000"/>
        </a:lnSpc>
        <a:spcBef>
          <a:spcPts val="1000"/>
        </a:spcBef>
        <a:buFont typeface="System Font"/>
        <a:buChar char="–"/>
        <a:tabLst/>
        <a:defRPr sz="2500" b="0" i="0" kern="1200">
          <a:solidFill>
            <a:schemeClr val="tx2"/>
          </a:solidFill>
          <a:latin typeface="Arial" panose="020B0604020202020204" pitchFamily="34" charset="0"/>
          <a:ea typeface="AECOM Sans Light" panose="020B0404020202020204" pitchFamily="34" charset="0"/>
          <a:cs typeface="Arial" panose="020B0604020202020204" pitchFamily="34" charset="0"/>
        </a:defRPr>
      </a:lvl1pPr>
      <a:lvl2pPr marL="719138" indent="-360363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–"/>
        <a:tabLst/>
        <a:defRPr sz="2500" b="0" i="0" kern="1200">
          <a:solidFill>
            <a:schemeClr val="tx2"/>
          </a:solidFill>
          <a:latin typeface="Arial" panose="020B0604020202020204" pitchFamily="34" charset="0"/>
          <a:ea typeface="AECOM Sans Light" panose="020B040402020202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547EBF"/>
          </p15:clr>
        </p15:guide>
        <p15:guide id="2" pos="121">
          <p15:clr>
            <a:srgbClr val="000000"/>
          </p15:clr>
        </p15:guide>
        <p15:guide id="3" pos="7559">
          <p15:clr>
            <a:srgbClr val="000000"/>
          </p15:clr>
        </p15:guide>
        <p15:guide id="4" orient="horz" pos="2047">
          <p15:clr>
            <a:srgbClr val="547EBF"/>
          </p15:clr>
        </p15:guide>
        <p15:guide id="5" orient="horz" pos="119">
          <p15:clr>
            <a:srgbClr val="000000"/>
          </p15:clr>
        </p15:guide>
        <p15:guide id="6" orient="horz" pos="4110">
          <p15:clr>
            <a:srgbClr val="000000"/>
          </p15:clr>
        </p15:guide>
        <p15:guide id="7" orient="horz" pos="3974">
          <p15:clr>
            <a:srgbClr val="000000"/>
          </p15:clr>
        </p15:guide>
        <p15:guide id="8" pos="3749">
          <p15:clr>
            <a:srgbClr val="5ACBF0"/>
          </p15:clr>
        </p15:guide>
        <p15:guide id="9" pos="5836">
          <p15:clr>
            <a:srgbClr val="5ACBF0"/>
          </p15:clr>
        </p15:guide>
        <p15:guide id="10" orient="horz" pos="2160">
          <p15:clr>
            <a:srgbClr val="5ACBF0"/>
          </p15:clr>
        </p15:guide>
        <p15:guide id="11" orient="horz" pos="1933">
          <p15:clr>
            <a:srgbClr val="5ACBF0"/>
          </p15:clr>
        </p15:guide>
        <p15:guide id="12" pos="2479">
          <p15:clr>
            <a:srgbClr val="FBAE40"/>
          </p15:clr>
        </p15:guide>
        <p15:guide id="13" pos="2661">
          <p15:clr>
            <a:srgbClr val="FBAE40"/>
          </p15:clr>
        </p15:guide>
        <p15:guide id="14" pos="5019">
          <p15:clr>
            <a:srgbClr val="FBAE40"/>
          </p15:clr>
        </p15:guide>
        <p15:guide id="15" pos="5201">
          <p15:clr>
            <a:srgbClr val="FBAE40"/>
          </p15:clr>
        </p15:guide>
        <p15:guide id="16" pos="3931">
          <p15:clr>
            <a:srgbClr val="5ACBF0"/>
          </p15:clr>
        </p15:guide>
        <p15:guide id="17" pos="5654">
          <p15:clr>
            <a:srgbClr val="5ACBF0"/>
          </p15:clr>
        </p15:guide>
        <p15:guide id="18" pos="2026">
          <p15:clr>
            <a:srgbClr val="5ACBF0"/>
          </p15:clr>
        </p15:guide>
        <p15:guide id="19" pos="1844">
          <p15:clr>
            <a:srgbClr val="5ACBF0"/>
          </p15:clr>
        </p15:guide>
        <p15:guide id="24" orient="horz" pos="731">
          <p15:clr>
            <a:srgbClr val="000000"/>
          </p15:clr>
        </p15:guide>
        <p15:guide id="25" orient="horz" pos="935">
          <p15:clr>
            <a:srgbClr val="000000"/>
          </p15:clr>
        </p15:guide>
        <p15:guide id="26" orient="horz" pos="232">
          <p15:clr>
            <a:srgbClr val="5ACBF0"/>
          </p15:clr>
        </p15:guide>
        <p15:guide id="27" orient="horz" pos="3385">
          <p15:clr>
            <a:srgbClr val="000000"/>
          </p15:clr>
        </p15:guide>
        <p15:guide id="28" orient="horz" pos="3181">
          <p15:clr>
            <a:srgbClr val="000000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89" y="368301"/>
            <a:ext cx="11807824" cy="7921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89" y="1484313"/>
            <a:ext cx="11807824" cy="48244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186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  <p:sldLayoutId id="2147484050" r:id="rId12"/>
    <p:sldLayoutId id="2147484051" r:id="rId13"/>
    <p:sldLayoutId id="2147484052" r:id="rId14"/>
    <p:sldLayoutId id="2147484053" r:id="rId15"/>
    <p:sldLayoutId id="2147484055" r:id="rId16"/>
    <p:sldLayoutId id="2147484054" r:id="rId17"/>
    <p:sldLayoutId id="2147484056" r:id="rId18"/>
    <p:sldLayoutId id="2147484057" r:id="rId19"/>
    <p:sldLayoutId id="2147484058" r:id="rId20"/>
    <p:sldLayoutId id="2147484059" r:id="rId21"/>
    <p:sldLayoutId id="2147484060" r:id="rId22"/>
    <p:sldLayoutId id="2147484061" r:id="rId23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500" b="1" kern="1200" baseline="0">
          <a:solidFill>
            <a:schemeClr val="accent2"/>
          </a:solidFill>
          <a:latin typeface="Arial" panose="020B0604020202020204" pitchFamily="34" charset="0"/>
          <a:ea typeface="AECOM Sans" panose="020B0504020202020204" pitchFamily="34" charset="0"/>
          <a:cs typeface="Arial" panose="020B0604020202020204" pitchFamily="34" charset="0"/>
        </a:defRPr>
      </a:lvl1pPr>
    </p:titleStyle>
    <p:bodyStyle>
      <a:lvl1pPr marL="365125" indent="-365125" algn="l" defTabSz="914400" rtl="0" eaLnBrk="1" latinLnBrk="0" hangingPunct="1">
        <a:lnSpc>
          <a:spcPct val="90000"/>
        </a:lnSpc>
        <a:spcBef>
          <a:spcPts val="1000"/>
        </a:spcBef>
        <a:buFont typeface="System Font"/>
        <a:buChar char="–"/>
        <a:tabLst/>
        <a:defRPr sz="2500" b="0" i="0" kern="1200" baseline="0">
          <a:solidFill>
            <a:schemeClr val="bg1"/>
          </a:solidFill>
          <a:latin typeface="Arial" panose="020B0604020202020204" pitchFamily="34" charset="0"/>
          <a:ea typeface="AECOM Sans Light" panose="020B0404020202020204" pitchFamily="34" charset="0"/>
          <a:cs typeface="Arial" panose="020B0604020202020204" pitchFamily="34" charset="0"/>
        </a:defRPr>
      </a:lvl1pPr>
      <a:lvl2pPr marL="714375" indent="-352425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–"/>
        <a:tabLst/>
        <a:defRPr sz="2500" b="0" i="0" kern="1200" baseline="0">
          <a:solidFill>
            <a:schemeClr val="bg1"/>
          </a:solidFill>
          <a:latin typeface="Arial" panose="020B0604020202020204" pitchFamily="34" charset="0"/>
          <a:ea typeface="AECOM Sans Light" panose="020B040402020202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547EBF"/>
          </p15:clr>
        </p15:guide>
        <p15:guide id="2" pos="121">
          <p15:clr>
            <a:srgbClr val="000000"/>
          </p15:clr>
        </p15:guide>
        <p15:guide id="3" pos="7559">
          <p15:clr>
            <a:srgbClr val="000000"/>
          </p15:clr>
        </p15:guide>
        <p15:guide id="4" orient="horz" pos="2047">
          <p15:clr>
            <a:srgbClr val="547EBF"/>
          </p15:clr>
        </p15:guide>
        <p15:guide id="5" orient="horz" pos="119">
          <p15:clr>
            <a:srgbClr val="000000"/>
          </p15:clr>
        </p15:guide>
        <p15:guide id="6" orient="horz" pos="4110">
          <p15:clr>
            <a:srgbClr val="000000"/>
          </p15:clr>
        </p15:guide>
        <p15:guide id="7" orient="horz" pos="3974">
          <p15:clr>
            <a:srgbClr val="000000"/>
          </p15:clr>
        </p15:guide>
        <p15:guide id="8" pos="3749">
          <p15:clr>
            <a:srgbClr val="5ACBF0"/>
          </p15:clr>
        </p15:guide>
        <p15:guide id="9" pos="5836">
          <p15:clr>
            <a:srgbClr val="5ACBF0"/>
          </p15:clr>
        </p15:guide>
        <p15:guide id="10" orient="horz" pos="2160">
          <p15:clr>
            <a:srgbClr val="5ACBF0"/>
          </p15:clr>
        </p15:guide>
        <p15:guide id="11" orient="horz" pos="1933">
          <p15:clr>
            <a:srgbClr val="5ACBF0"/>
          </p15:clr>
        </p15:guide>
        <p15:guide id="12" pos="2479">
          <p15:clr>
            <a:srgbClr val="FBAE40"/>
          </p15:clr>
        </p15:guide>
        <p15:guide id="13" pos="2661">
          <p15:clr>
            <a:srgbClr val="FBAE40"/>
          </p15:clr>
        </p15:guide>
        <p15:guide id="14" pos="5019">
          <p15:clr>
            <a:srgbClr val="FBAE40"/>
          </p15:clr>
        </p15:guide>
        <p15:guide id="15" pos="5201">
          <p15:clr>
            <a:srgbClr val="FBAE40"/>
          </p15:clr>
        </p15:guide>
        <p15:guide id="16" pos="3931">
          <p15:clr>
            <a:srgbClr val="5ACBF0"/>
          </p15:clr>
        </p15:guide>
        <p15:guide id="17" pos="5654">
          <p15:clr>
            <a:srgbClr val="5ACBF0"/>
          </p15:clr>
        </p15:guide>
        <p15:guide id="18" pos="2026">
          <p15:clr>
            <a:srgbClr val="5ACBF0"/>
          </p15:clr>
        </p15:guide>
        <p15:guide id="19" pos="1844">
          <p15:clr>
            <a:srgbClr val="5ACBF0"/>
          </p15:clr>
        </p15:guide>
        <p15:guide id="24" orient="horz" pos="731">
          <p15:clr>
            <a:srgbClr val="000000"/>
          </p15:clr>
        </p15:guide>
        <p15:guide id="25" orient="horz" pos="3385">
          <p15:clr>
            <a:srgbClr val="000000"/>
          </p15:clr>
        </p15:guide>
        <p15:guide id="26" orient="horz" pos="232">
          <p15:clr>
            <a:srgbClr val="5ACBF0"/>
          </p15:clr>
        </p15:guide>
        <p15:guide id="27" orient="horz" pos="3181">
          <p15:clr>
            <a:srgbClr val="000000"/>
          </p15:clr>
        </p15:guide>
        <p15:guide id="28" orient="horz" pos="935">
          <p15:clr>
            <a:srgbClr val="000000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89" y="368301"/>
            <a:ext cx="11807824" cy="7921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89" y="1484313"/>
            <a:ext cx="11807824" cy="48244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5769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6" r:id="rId3"/>
    <p:sldLayoutId id="2147484082" r:id="rId4"/>
    <p:sldLayoutId id="2147484083" r:id="rId5"/>
    <p:sldLayoutId id="2147484084" r:id="rId6"/>
    <p:sldLayoutId id="2147484085" r:id="rId7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500" b="1" kern="1200" baseline="0">
          <a:solidFill>
            <a:schemeClr val="tx2"/>
          </a:solidFill>
          <a:latin typeface="Arial" panose="020B0604020202020204" pitchFamily="34" charset="0"/>
          <a:ea typeface="AECOM Sans" panose="020B0504020202020204" pitchFamily="34" charset="0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500" b="0" i="0" kern="1200" baseline="0">
          <a:solidFill>
            <a:schemeClr val="tx2"/>
          </a:solidFill>
          <a:latin typeface="Arial" panose="020B0604020202020204" pitchFamily="34" charset="0"/>
          <a:ea typeface="AECOM Sans Light" panose="020B0404020202020204" pitchFamily="34" charset="0"/>
          <a:cs typeface="Arial" panose="020B0604020202020204" pitchFamily="34" charset="0"/>
        </a:defRPr>
      </a:lvl1pPr>
      <a:lvl2pPr marL="355600" indent="-355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–"/>
        <a:tabLst/>
        <a:defRPr sz="2500" b="0" i="0" kern="1200" baseline="0">
          <a:solidFill>
            <a:schemeClr val="tx2"/>
          </a:solidFill>
          <a:latin typeface="Arial" panose="020B0604020202020204" pitchFamily="34" charset="0"/>
          <a:ea typeface="AECOM Sans Light" panose="020B040402020202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547EBF"/>
          </p15:clr>
        </p15:guide>
        <p15:guide id="2" pos="121">
          <p15:clr>
            <a:srgbClr val="000000"/>
          </p15:clr>
        </p15:guide>
        <p15:guide id="3" pos="7559">
          <p15:clr>
            <a:srgbClr val="000000"/>
          </p15:clr>
        </p15:guide>
        <p15:guide id="4" orient="horz" pos="2047">
          <p15:clr>
            <a:srgbClr val="547EBF"/>
          </p15:clr>
        </p15:guide>
        <p15:guide id="5" orient="horz" pos="119">
          <p15:clr>
            <a:srgbClr val="000000"/>
          </p15:clr>
        </p15:guide>
        <p15:guide id="6" orient="horz" pos="4110">
          <p15:clr>
            <a:srgbClr val="000000"/>
          </p15:clr>
        </p15:guide>
        <p15:guide id="7" orient="horz" pos="3974">
          <p15:clr>
            <a:srgbClr val="000000"/>
          </p15:clr>
        </p15:guide>
        <p15:guide id="8" pos="3749">
          <p15:clr>
            <a:srgbClr val="5ACBF0"/>
          </p15:clr>
        </p15:guide>
        <p15:guide id="9" pos="5836">
          <p15:clr>
            <a:srgbClr val="5ACBF0"/>
          </p15:clr>
        </p15:guide>
        <p15:guide id="10" orient="horz" pos="2160">
          <p15:clr>
            <a:srgbClr val="5ACBF0"/>
          </p15:clr>
        </p15:guide>
        <p15:guide id="11" orient="horz" pos="1933">
          <p15:clr>
            <a:srgbClr val="5ACBF0"/>
          </p15:clr>
        </p15:guide>
        <p15:guide id="12" pos="2479">
          <p15:clr>
            <a:srgbClr val="FBAE40"/>
          </p15:clr>
        </p15:guide>
        <p15:guide id="13" pos="2661">
          <p15:clr>
            <a:srgbClr val="FBAE40"/>
          </p15:clr>
        </p15:guide>
        <p15:guide id="14" pos="5019">
          <p15:clr>
            <a:srgbClr val="FBAE40"/>
          </p15:clr>
        </p15:guide>
        <p15:guide id="15" pos="5201">
          <p15:clr>
            <a:srgbClr val="FBAE40"/>
          </p15:clr>
        </p15:guide>
        <p15:guide id="16" pos="3931">
          <p15:clr>
            <a:srgbClr val="5ACBF0"/>
          </p15:clr>
        </p15:guide>
        <p15:guide id="17" pos="5654">
          <p15:clr>
            <a:srgbClr val="5ACBF0"/>
          </p15:clr>
        </p15:guide>
        <p15:guide id="18" pos="2026">
          <p15:clr>
            <a:srgbClr val="5ACBF0"/>
          </p15:clr>
        </p15:guide>
        <p15:guide id="19" pos="1844">
          <p15:clr>
            <a:srgbClr val="5ACBF0"/>
          </p15:clr>
        </p15:guide>
        <p15:guide id="24" orient="horz" pos="731">
          <p15:clr>
            <a:srgbClr val="000000"/>
          </p15:clr>
        </p15:guide>
        <p15:guide id="25" orient="horz" pos="3385">
          <p15:clr>
            <a:srgbClr val="000000"/>
          </p15:clr>
        </p15:guide>
        <p15:guide id="26" orient="horz" pos="232">
          <p15:clr>
            <a:srgbClr val="5ACBF0"/>
          </p15:clr>
        </p15:guide>
        <p15:guide id="27" orient="horz" pos="3181">
          <p15:clr>
            <a:srgbClr val="000000"/>
          </p15:clr>
        </p15:guide>
        <p15:guide id="28" orient="horz" pos="935">
          <p15:clr>
            <a:srgbClr val="000000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240754" y="4798781"/>
            <a:ext cx="254772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AECOM Sans"/>
                <a:cs typeface="AECOM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218968" y="1426689"/>
            <a:ext cx="747954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39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39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39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3538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67" r:id="rId2"/>
    <p:sldLayoutId id="2147484168" r:id="rId3"/>
    <p:sldLayoutId id="2147484169" r:id="rId4"/>
    <p:sldLayoutId id="214748417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14589">
        <a:defRPr>
          <a:latin typeface="+mn-lt"/>
          <a:ea typeface="+mn-ea"/>
          <a:cs typeface="+mn-cs"/>
        </a:defRPr>
      </a:lvl2pPr>
      <a:lvl3pPr marL="829178">
        <a:defRPr>
          <a:latin typeface="+mn-lt"/>
          <a:ea typeface="+mn-ea"/>
          <a:cs typeface="+mn-cs"/>
        </a:defRPr>
      </a:lvl3pPr>
      <a:lvl4pPr marL="1243767">
        <a:defRPr>
          <a:latin typeface="+mn-lt"/>
          <a:ea typeface="+mn-ea"/>
          <a:cs typeface="+mn-cs"/>
        </a:defRPr>
      </a:lvl4pPr>
      <a:lvl5pPr marL="1658356">
        <a:defRPr>
          <a:latin typeface="+mn-lt"/>
          <a:ea typeface="+mn-ea"/>
          <a:cs typeface="+mn-cs"/>
        </a:defRPr>
      </a:lvl5pPr>
      <a:lvl6pPr marL="2072945">
        <a:defRPr>
          <a:latin typeface="+mn-lt"/>
          <a:ea typeface="+mn-ea"/>
          <a:cs typeface="+mn-cs"/>
        </a:defRPr>
      </a:lvl6pPr>
      <a:lvl7pPr marL="2487534">
        <a:defRPr>
          <a:latin typeface="+mn-lt"/>
          <a:ea typeface="+mn-ea"/>
          <a:cs typeface="+mn-cs"/>
        </a:defRPr>
      </a:lvl7pPr>
      <a:lvl8pPr marL="2902123">
        <a:defRPr>
          <a:latin typeface="+mn-lt"/>
          <a:ea typeface="+mn-ea"/>
          <a:cs typeface="+mn-cs"/>
        </a:defRPr>
      </a:lvl8pPr>
      <a:lvl9pPr marL="331671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14589">
        <a:defRPr>
          <a:latin typeface="+mn-lt"/>
          <a:ea typeface="+mn-ea"/>
          <a:cs typeface="+mn-cs"/>
        </a:defRPr>
      </a:lvl2pPr>
      <a:lvl3pPr marL="829178">
        <a:defRPr>
          <a:latin typeface="+mn-lt"/>
          <a:ea typeface="+mn-ea"/>
          <a:cs typeface="+mn-cs"/>
        </a:defRPr>
      </a:lvl3pPr>
      <a:lvl4pPr marL="1243767">
        <a:defRPr>
          <a:latin typeface="+mn-lt"/>
          <a:ea typeface="+mn-ea"/>
          <a:cs typeface="+mn-cs"/>
        </a:defRPr>
      </a:lvl4pPr>
      <a:lvl5pPr marL="1658356">
        <a:defRPr>
          <a:latin typeface="+mn-lt"/>
          <a:ea typeface="+mn-ea"/>
          <a:cs typeface="+mn-cs"/>
        </a:defRPr>
      </a:lvl5pPr>
      <a:lvl6pPr marL="2072945">
        <a:defRPr>
          <a:latin typeface="+mn-lt"/>
          <a:ea typeface="+mn-ea"/>
          <a:cs typeface="+mn-cs"/>
        </a:defRPr>
      </a:lvl6pPr>
      <a:lvl7pPr marL="2487534">
        <a:defRPr>
          <a:latin typeface="+mn-lt"/>
          <a:ea typeface="+mn-ea"/>
          <a:cs typeface="+mn-cs"/>
        </a:defRPr>
      </a:lvl7pPr>
      <a:lvl8pPr marL="2902123">
        <a:defRPr>
          <a:latin typeface="+mn-lt"/>
          <a:ea typeface="+mn-ea"/>
          <a:cs typeface="+mn-cs"/>
        </a:defRPr>
      </a:lvl8pPr>
      <a:lvl9pPr marL="331671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ighbourhoodplanning.org/toolkits-and-guidance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D31618-A574-0544-89BE-5BF540BAD1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2087" y="2455863"/>
            <a:ext cx="11807825" cy="1765300"/>
          </a:xfrm>
        </p:spPr>
        <p:txBody>
          <a:bodyPr/>
          <a:lstStyle/>
          <a:p>
            <a:pPr lvl="0"/>
            <a:r>
              <a:rPr lang="en-GB" dirty="0"/>
              <a:t>Visioning and Design Codes Workshop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DD688B9-5728-AB41-9088-5138C0BDAA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088" y="4400551"/>
            <a:ext cx="7964360" cy="1620837"/>
          </a:xfrm>
        </p:spPr>
        <p:txBody>
          <a:bodyPr/>
          <a:lstStyle/>
          <a:p>
            <a:r>
              <a:rPr lang="en-US" dirty="0"/>
              <a:t>Capel </a:t>
            </a:r>
            <a:r>
              <a:rPr lang="en-US" dirty="0" err="1"/>
              <a:t>Neighbourhood</a:t>
            </a:r>
            <a:r>
              <a:rPr lang="en-US" dirty="0"/>
              <a:t> Plan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DA618E-8517-4249-B84B-34AACE2F67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2088" y="5754687"/>
            <a:ext cx="5759450" cy="935037"/>
          </a:xfrm>
        </p:spPr>
        <p:txBody>
          <a:bodyPr/>
          <a:lstStyle/>
          <a:p>
            <a:r>
              <a:rPr lang="en-US" dirty="0"/>
              <a:t>Mark Hughes &amp; Holly McMahon</a:t>
            </a:r>
          </a:p>
          <a:p>
            <a:r>
              <a:rPr lang="en-US" dirty="0"/>
              <a:t>AECOM</a:t>
            </a:r>
          </a:p>
        </p:txBody>
      </p:sp>
    </p:spTree>
    <p:extLst>
      <p:ext uri="{BB962C8B-B14F-4D97-AF65-F5344CB8AC3E}">
        <p14:creationId xmlns:p14="http://schemas.microsoft.com/office/powerpoint/2010/main" val="3419313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F31B-45A6-8544-BD74-BCEB9C4DE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“Neighbourhood planning groups can play an important role in identifying the special qualities of each area and explaining how this should be reflected in development”</a:t>
            </a:r>
            <a:endParaRPr lang="en-US" dirty="0"/>
          </a:p>
        </p:txBody>
      </p:sp>
      <p:sp>
        <p:nvSpPr>
          <p:cNvPr id="3" name="Title 9">
            <a:extLst>
              <a:ext uri="{FF2B5EF4-FFF2-40B4-BE49-F238E27FC236}">
                <a16:creationId xmlns:a16="http://schemas.microsoft.com/office/drawing/2014/main" id="{B1F23C7C-8F42-4700-BB77-38B9D0308616}"/>
              </a:ext>
            </a:extLst>
          </p:cNvPr>
          <p:cNvSpPr txBox="1">
            <a:spLocks/>
          </p:cNvSpPr>
          <p:nvPr/>
        </p:nvSpPr>
        <p:spPr>
          <a:xfrm>
            <a:off x="192088" y="5762901"/>
            <a:ext cx="3218328" cy="53293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baseline="0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400" dirty="0"/>
              <a:t>National Planning Policy Framework</a:t>
            </a:r>
          </a:p>
        </p:txBody>
      </p:sp>
    </p:spTree>
    <p:extLst>
      <p:ext uri="{BB962C8B-B14F-4D97-AF65-F5344CB8AC3E}">
        <p14:creationId xmlns:p14="http://schemas.microsoft.com/office/powerpoint/2010/main" val="653262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79296EA-F092-7F4B-9D40-621DCF870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DLUHC/Locality technical support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EE8F3CEC-17E7-42B8-996E-887286D22FCA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89" y="2591764"/>
            <a:ext cx="11807825" cy="3897867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F1F39679-3AB0-412C-8780-1ABEE98AF356}"/>
              </a:ext>
            </a:extLst>
          </p:cNvPr>
          <p:cNvSpPr txBox="1">
            <a:spLocks/>
          </p:cNvSpPr>
          <p:nvPr/>
        </p:nvSpPr>
        <p:spPr>
          <a:xfrm>
            <a:off x="496890" y="1668394"/>
            <a:ext cx="11503022" cy="43133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ts val="4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/>
              <a:t>Almost through a 4-year DLUHC support programme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/>
              <a:t>Includes technical support and grant funding</a:t>
            </a:r>
          </a:p>
        </p:txBody>
      </p:sp>
    </p:spTree>
    <p:extLst>
      <p:ext uri="{BB962C8B-B14F-4D97-AF65-F5344CB8AC3E}">
        <p14:creationId xmlns:p14="http://schemas.microsoft.com/office/powerpoint/2010/main" val="4222205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79296EA-F092-7F4B-9D40-621DCF870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DLUHC/Locality technical support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C9D4C4-14BE-430C-8199-DBE970E0DF85}"/>
              </a:ext>
            </a:extLst>
          </p:cNvPr>
          <p:cNvSpPr txBox="1">
            <a:spLocks/>
          </p:cNvSpPr>
          <p:nvPr/>
        </p:nvSpPr>
        <p:spPr>
          <a:xfrm>
            <a:off x="496889" y="1668394"/>
            <a:ext cx="11503021" cy="43133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ts val="4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/>
              <a:t>Over 300 groups supported in design and masterplanning so far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E97DE9-B31E-475C-BCBF-6F05FA4C63E0}"/>
              </a:ext>
            </a:extLst>
          </p:cNvPr>
          <p:cNvGrpSpPr/>
          <p:nvPr/>
        </p:nvGrpSpPr>
        <p:grpSpPr>
          <a:xfrm>
            <a:off x="780436" y="2701675"/>
            <a:ext cx="10117323" cy="3787956"/>
            <a:chOff x="1882588" y="2739829"/>
            <a:chExt cx="10117323" cy="3787956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77E08E11-351A-4856-9080-E1E9F31C5D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538" y="2739829"/>
              <a:ext cx="6048373" cy="3787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D6E6D8C9-05CB-4938-A068-A5BCCDE62A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82588" y="2888182"/>
              <a:ext cx="3891349" cy="1934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CC57C2E-5841-49F7-B9FD-471814C4A8DA}"/>
              </a:ext>
            </a:extLst>
          </p:cNvPr>
          <p:cNvGrpSpPr/>
          <p:nvPr/>
        </p:nvGrpSpPr>
        <p:grpSpPr>
          <a:xfrm>
            <a:off x="780436" y="4863836"/>
            <a:ext cx="3997909" cy="1994164"/>
            <a:chOff x="4511471" y="18746"/>
            <a:chExt cx="4627622" cy="2554906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02E9B0BE-BAB4-4AF2-B6F1-D6ADAAA0C5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11471" y="113699"/>
              <a:ext cx="1553279" cy="2115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0B085F4C-631E-4973-9588-79964BBDE9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585814" y="18746"/>
              <a:ext cx="1553279" cy="2554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7B06ACF2-1C04-47C6-A264-E2A9338A4F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64749" y="445770"/>
              <a:ext cx="1553279" cy="1783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7460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79296EA-F092-7F4B-9D40-621DCF870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DLUHC/Locality technical support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C9D4C4-14BE-430C-8199-DBE970E0DF85}"/>
              </a:ext>
            </a:extLst>
          </p:cNvPr>
          <p:cNvSpPr txBox="1">
            <a:spLocks/>
          </p:cNvSpPr>
          <p:nvPr/>
        </p:nvSpPr>
        <p:spPr>
          <a:xfrm>
            <a:off x="496889" y="1668394"/>
            <a:ext cx="11503021" cy="43133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ts val="4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/>
              <a:t>Over 300 groups supported in design and masterplanning so far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30FB07F-F35D-4A28-8A68-0070F5EA3C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6275" y="3407942"/>
            <a:ext cx="4448591" cy="2941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D10DC4-D258-4C9D-B11B-F03E51B073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3855" y="3429000"/>
            <a:ext cx="4257033" cy="2819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AF4318-EF2A-41AF-AB10-B68B08E989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89" y="3632581"/>
            <a:ext cx="3140367" cy="212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41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79296EA-F092-7F4B-9D40-621DCF870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toolkit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DA1F5-FAFC-49F1-A52B-FD065E6CD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77535">
            <a:off x="6069668" y="537085"/>
            <a:ext cx="4171950" cy="582881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C0B7C3-DE8F-4AE9-B666-00AEBE628A35}"/>
              </a:ext>
            </a:extLst>
          </p:cNvPr>
          <p:cNvSpPr txBox="1">
            <a:spLocks/>
          </p:cNvSpPr>
          <p:nvPr/>
        </p:nvSpPr>
        <p:spPr>
          <a:xfrm>
            <a:off x="496890" y="1668394"/>
            <a:ext cx="5170486" cy="43133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ts val="4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hlinkClick r:id="rId3"/>
              </a:rPr>
              <a:t>www.neighbourhoodplanning.org/toolkits-and-guidance/</a:t>
            </a:r>
            <a:endParaRPr lang="en-GB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/>
              <a:t>Produced with input from 15 neighbourhood planners + DLUHC Design Team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57F4F1-4FFF-415F-97F7-994CEC543A53}"/>
              </a:ext>
            </a:extLst>
          </p:cNvPr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5997" y="3899647"/>
            <a:ext cx="4102705" cy="24090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19379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79296EA-F092-7F4B-9D40-621DCF870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message: design in context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C9D4C4-14BE-430C-8199-DBE970E0DF85}"/>
              </a:ext>
            </a:extLst>
          </p:cNvPr>
          <p:cNvSpPr txBox="1">
            <a:spLocks/>
          </p:cNvSpPr>
          <p:nvPr/>
        </p:nvSpPr>
        <p:spPr>
          <a:xfrm>
            <a:off x="496890" y="1668394"/>
            <a:ext cx="5170486" cy="43133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ts val="4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/>
              <a:t>Good design means different things in different contexts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/>
              <a:t>Understand what makes a place special</a:t>
            </a: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Context includes character, assets and constraints</a:t>
            </a:r>
            <a:endParaRPr lang="en-GB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434DEA-4904-4371-BCCA-7951329C0F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38" y="1484313"/>
            <a:ext cx="6048375" cy="44333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9F2310-858A-4E5F-B056-4931130DC288}"/>
              </a:ext>
            </a:extLst>
          </p:cNvPr>
          <p:cNvSpPr txBox="1"/>
          <p:nvPr/>
        </p:nvSpPr>
        <p:spPr>
          <a:xfrm>
            <a:off x="5928014" y="5979968"/>
            <a:ext cx="402474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ea typeface="+mn-lt"/>
                <a:cs typeface="+mn-lt"/>
              </a:rPr>
              <a:t>Tibby’s Triangle in Southwold, Suffolk</a:t>
            </a:r>
            <a:endParaRPr lang="en-US" sz="11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4703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79296EA-F092-7F4B-9D40-621DCF870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Tools to define the special qualities of an area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94E3B0-7C2F-4264-985F-11057B1037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2436" y="3073500"/>
            <a:ext cx="3199425" cy="2135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6A57BA-C059-4E42-8D53-4CE8DE056F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044" y="1484312"/>
            <a:ext cx="5017443" cy="26154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5EE3C2-BA03-4070-9110-187AA2CFB7A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675" y="1496296"/>
            <a:ext cx="6086139" cy="4354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8E648D-DC9F-4118-9F76-4E93F946055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044" y="4198385"/>
            <a:ext cx="4350375" cy="235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38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79296EA-F092-7F4B-9D40-621DCF870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Tools to define how new development should be designed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D4F636-C0AB-4237-860F-DBB39D9DD0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23" y="1247521"/>
            <a:ext cx="3709051" cy="26471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61EF22-0FD7-4E0B-AF3F-97FF4BC48F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5863" y="1247522"/>
            <a:ext cx="6094351" cy="47644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69C71B-8048-4B7D-972E-34438353F1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724" y="3891743"/>
            <a:ext cx="3709052" cy="21202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7B8D92-55F3-4FEA-BC16-5678E2856E60}"/>
              </a:ext>
            </a:extLst>
          </p:cNvPr>
          <p:cNvSpPr txBox="1"/>
          <p:nvPr/>
        </p:nvSpPr>
        <p:spPr>
          <a:xfrm>
            <a:off x="793174" y="6404263"/>
            <a:ext cx="3435926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latin typeface="Calibri"/>
                <a:ea typeface="Calibri"/>
                <a:cs typeface="Calibri"/>
              </a:rPr>
              <a:t>Masterplan by AECOM for Carlton Colville in Suffolk </a:t>
            </a: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5825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79296EA-F092-7F4B-9D40-621DCF870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…including design codes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C9D4C4-14BE-430C-8199-DBE970E0DF85}"/>
              </a:ext>
            </a:extLst>
          </p:cNvPr>
          <p:cNvSpPr txBox="1">
            <a:spLocks/>
          </p:cNvSpPr>
          <p:nvPr/>
        </p:nvSpPr>
        <p:spPr>
          <a:xfrm>
            <a:off x="496890" y="1668394"/>
            <a:ext cx="5170486" cy="43133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ts val="4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Provide detailed parameters for development of a site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or area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Could specify distances between buildings, lengths of gardens, heights, materials, car parking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GB" sz="2000" dirty="0">
                <a:solidFill>
                  <a:srgbClr val="000000"/>
                </a:solidFill>
                <a:latin typeface="Arial" panose="020B0604020202020204"/>
              </a:rPr>
              <a:t>Usually need to build on a masterplan if site specific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470772-2DEE-4D6A-8877-7705909856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7580" y="144674"/>
            <a:ext cx="6745729" cy="4551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C2473B-85EF-486C-9F45-B0E2B57042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295" y="4148203"/>
            <a:ext cx="8355203" cy="236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46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A2BF0A-878F-5F44-9EE7-2966729B3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 design code examples</a:t>
            </a:r>
          </a:p>
        </p:txBody>
      </p:sp>
    </p:spTree>
    <p:extLst>
      <p:ext uri="{BB962C8B-B14F-4D97-AF65-F5344CB8AC3E}">
        <p14:creationId xmlns:p14="http://schemas.microsoft.com/office/powerpoint/2010/main" val="349788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51107-7B52-4909-A394-2030DF124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 vision &amp; why is it useful?</a:t>
            </a:r>
          </a:p>
        </p:txBody>
      </p:sp>
    </p:spTree>
    <p:extLst>
      <p:ext uri="{BB962C8B-B14F-4D97-AF65-F5344CB8AC3E}">
        <p14:creationId xmlns:p14="http://schemas.microsoft.com/office/powerpoint/2010/main" val="641299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79296EA-F092-7F4B-9D40-621DCF870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Paddock Wood </a:t>
            </a:r>
            <a:endParaRPr lang="en-US" dirty="0"/>
          </a:p>
        </p:txBody>
      </p:sp>
      <p:pic>
        <p:nvPicPr>
          <p:cNvPr id="2" name="Picture 2" descr="Map&#10;&#10;Description automatically generated">
            <a:extLst>
              <a:ext uri="{FF2B5EF4-FFF2-40B4-BE49-F238E27FC236}">
                <a16:creationId xmlns:a16="http://schemas.microsoft.com/office/drawing/2014/main" id="{F1BBD9DF-9CA3-46E7-8607-597DDDC101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8092" y="705800"/>
            <a:ext cx="9545556" cy="58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2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79296EA-F092-7F4B-9D40-621DCF870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Faversham, Kent – 5000 homes planned in historic town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AF4A0E7-4F64-4226-91C6-233651E2486C}"/>
              </a:ext>
            </a:extLst>
          </p:cNvPr>
          <p:cNvSpPr txBox="1">
            <a:spLocks/>
          </p:cNvSpPr>
          <p:nvPr/>
        </p:nvSpPr>
        <p:spPr>
          <a:xfrm>
            <a:off x="496890" y="1668394"/>
            <a:ext cx="5170486" cy="43133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ts val="4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Design guidance and codes for: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Strategic principles &amp; best design practice</a:t>
            </a:r>
            <a:endParaRPr lang="en-GB" sz="2000" dirty="0">
              <a:solidFill>
                <a:srgbClr val="000000"/>
              </a:solidFill>
              <a:latin typeface="Arial" panose="020B0604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GB" sz="2000" dirty="0">
                <a:solidFill>
                  <a:srgbClr val="000000"/>
                </a:solidFill>
                <a:latin typeface="Arial" panose="020B0604020202020204"/>
              </a:rPr>
              <a:t>Built form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Streets and parking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GB" sz="2000" dirty="0">
                <a:solidFill>
                  <a:srgbClr val="000000"/>
                </a:solidFill>
                <a:latin typeface="Arial" panose="020B0604020202020204"/>
              </a:rPr>
              <a:t>Environment &amp; energy efficiency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ext, different, several&#10;&#10;Description automatically generated">
            <a:extLst>
              <a:ext uri="{FF2B5EF4-FFF2-40B4-BE49-F238E27FC236}">
                <a16:creationId xmlns:a16="http://schemas.microsoft.com/office/drawing/2014/main" id="{DACD701D-DBD4-40F5-8750-375C127186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983" y="1470766"/>
            <a:ext cx="5756128" cy="397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56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B48A3AB-D22F-4D52-9810-253E591FF6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79296EA-F092-7F4B-9D40-621DCF870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Engagement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117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79296EA-F092-7F4B-9D40-621DCF870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Engagement</a:t>
            </a:r>
            <a:endParaRPr lang="en-US" dirty="0"/>
          </a:p>
        </p:txBody>
      </p:sp>
      <p:pic>
        <p:nvPicPr>
          <p:cNvPr id="3" name="Picture 2" descr="Chart, bubble chart&#10;&#10;Description automatically generated">
            <a:extLst>
              <a:ext uri="{FF2B5EF4-FFF2-40B4-BE49-F238E27FC236}">
                <a16:creationId xmlns:a16="http://schemas.microsoft.com/office/drawing/2014/main" id="{BB5D7AC4-B3BB-4FDE-9ADD-8CB7402777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5964" y="300897"/>
            <a:ext cx="8665727" cy="612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77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A4A16F6-2153-4222-8C0E-472737E1B6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C1BF3C5-62B2-48D8-B479-3B9ECF014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87931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01F686-F427-416A-9882-C451EAE99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25290DD8-EF06-41A7-A727-70001CF3D3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23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9E6A5C1-79D1-4FB1-A2C6-23380CA2B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38813E25-7346-4C4B-AB81-DCF401C6C7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23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99F3215-C7CA-4C1C-AEA5-21FC5793A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F5660E8-3978-49F1-9D76-3956A3E09C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419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9E6A5C1-79D1-4FB1-A2C6-23380CA2B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B801F9F-FF2A-4FBF-A333-71483A2E37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851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9E6A5C1-79D1-4FB1-A2C6-23380CA2B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8" name="Picture 7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8F802430-86B1-47E7-9EFD-6841905244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126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42527B64-F4A5-4F0B-AE8B-27A5146F60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41"/>
          <a:stretch/>
        </p:blipFill>
        <p:spPr>
          <a:xfrm>
            <a:off x="330931" y="530854"/>
            <a:ext cx="11321807" cy="59588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B74136-AAF2-4FBA-97A6-45F3B8D7F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Worcestershire Parkway</a:t>
            </a:r>
          </a:p>
        </p:txBody>
      </p:sp>
    </p:spTree>
    <p:extLst>
      <p:ext uri="{BB962C8B-B14F-4D97-AF65-F5344CB8AC3E}">
        <p14:creationId xmlns:p14="http://schemas.microsoft.com/office/powerpoint/2010/main" val="1372651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B2C45-328B-43E0-B058-A568638DB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934EF07-6676-47AA-AE24-770BF30647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359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B20BA62B-9288-461F-95F8-4957634587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808" y="15240"/>
            <a:ext cx="10692384" cy="638556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9E6A5C1-79D1-4FB1-A2C6-23380CA2B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32632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Pentagon 7">
            <a:extLst>
              <a:ext uri="{FF2B5EF4-FFF2-40B4-BE49-F238E27FC236}">
                <a16:creationId xmlns:a16="http://schemas.microsoft.com/office/drawing/2014/main" id="{7CADE26B-E937-48F7-ABE4-4D7D70A4DB69}"/>
              </a:ext>
            </a:extLst>
          </p:cNvPr>
          <p:cNvSpPr/>
          <p:nvPr/>
        </p:nvSpPr>
        <p:spPr>
          <a:xfrm>
            <a:off x="1631194" y="853507"/>
            <a:ext cx="1727456" cy="552786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178"/>
            <a:r>
              <a:rPr lang="en-GB" sz="1632" dirty="0">
                <a:solidFill>
                  <a:prstClr val="white"/>
                </a:solidFill>
                <a:latin typeface="Calibri"/>
              </a:rPr>
              <a:t>INCEPTION &amp; </a:t>
            </a:r>
          </a:p>
          <a:p>
            <a:pPr algn="ctr" defTabSz="829178"/>
            <a:r>
              <a:rPr lang="en-GB" sz="1632" dirty="0">
                <a:solidFill>
                  <a:prstClr val="white"/>
                </a:solidFill>
                <a:latin typeface="Calibri"/>
              </a:rPr>
              <a:t>SITE VISIT</a:t>
            </a: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97216908-0EA5-4F84-9DD3-4D054C67D497}"/>
              </a:ext>
            </a:extLst>
          </p:cNvPr>
          <p:cNvSpPr/>
          <p:nvPr/>
        </p:nvSpPr>
        <p:spPr>
          <a:xfrm>
            <a:off x="2594772" y="1542966"/>
            <a:ext cx="1727456" cy="552786"/>
          </a:xfrm>
          <a:prstGeom prst="homePlat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178"/>
            <a:r>
              <a:rPr lang="en-GB" sz="1632" dirty="0">
                <a:solidFill>
                  <a:prstClr val="white"/>
                </a:solidFill>
                <a:latin typeface="Calibri"/>
              </a:rPr>
              <a:t>ANALYSIS</a:t>
            </a: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87076541-00BC-4E37-BED2-92F65865DE15}"/>
              </a:ext>
            </a:extLst>
          </p:cNvPr>
          <p:cNvSpPr/>
          <p:nvPr/>
        </p:nvSpPr>
        <p:spPr>
          <a:xfrm>
            <a:off x="4669998" y="3268905"/>
            <a:ext cx="2983247" cy="552786"/>
          </a:xfrm>
          <a:prstGeom prst="homePlat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178"/>
            <a:r>
              <a:rPr lang="en-GB" sz="1632" dirty="0">
                <a:solidFill>
                  <a:prstClr val="white"/>
                </a:solidFill>
                <a:latin typeface="Calibri"/>
              </a:rPr>
              <a:t>DESIGN CODE DEVELOPMENT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883739F-B1C9-4696-A61F-A14E24BAFFF5}"/>
              </a:ext>
            </a:extLst>
          </p:cNvPr>
          <p:cNvSpPr/>
          <p:nvPr/>
        </p:nvSpPr>
        <p:spPr>
          <a:xfrm>
            <a:off x="4032169" y="2432132"/>
            <a:ext cx="1443343" cy="69098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178"/>
            <a:r>
              <a:rPr lang="en-GB" sz="1632" dirty="0">
                <a:solidFill>
                  <a:prstClr val="white"/>
                </a:solidFill>
                <a:latin typeface="Calibri"/>
              </a:rPr>
              <a:t>WORKSHOP 1</a:t>
            </a:r>
          </a:p>
        </p:txBody>
      </p:sp>
      <p:sp>
        <p:nvSpPr>
          <p:cNvPr id="13" name="Arrow: Bent 12">
            <a:extLst>
              <a:ext uri="{FF2B5EF4-FFF2-40B4-BE49-F238E27FC236}">
                <a16:creationId xmlns:a16="http://schemas.microsoft.com/office/drawing/2014/main" id="{AD8F19D1-A438-43F8-AA15-8B67404ECFC4}"/>
              </a:ext>
            </a:extLst>
          </p:cNvPr>
          <p:cNvSpPr/>
          <p:nvPr/>
        </p:nvSpPr>
        <p:spPr>
          <a:xfrm rot="5400000">
            <a:off x="4370939" y="1799883"/>
            <a:ext cx="483688" cy="435319"/>
          </a:xfrm>
          <a:prstGeom prst="ben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178"/>
            <a:endParaRPr lang="en-GB"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Arrow: Bent 13">
            <a:extLst>
              <a:ext uri="{FF2B5EF4-FFF2-40B4-BE49-F238E27FC236}">
                <a16:creationId xmlns:a16="http://schemas.microsoft.com/office/drawing/2014/main" id="{7513648D-C1EE-4CC4-BEDB-DCD4C20D9ADB}"/>
              </a:ext>
            </a:extLst>
          </p:cNvPr>
          <p:cNvSpPr/>
          <p:nvPr/>
        </p:nvSpPr>
        <p:spPr>
          <a:xfrm rot="16200000">
            <a:off x="3472662" y="2363678"/>
            <a:ext cx="483688" cy="435319"/>
          </a:xfrm>
          <a:prstGeom prst="ben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178"/>
            <a:endParaRPr lang="en-GB"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245E9DC-A720-45B7-8690-3AA804A5E6D4}"/>
              </a:ext>
            </a:extLst>
          </p:cNvPr>
          <p:cNvSpPr/>
          <p:nvPr/>
        </p:nvSpPr>
        <p:spPr>
          <a:xfrm>
            <a:off x="4899313" y="1987169"/>
            <a:ext cx="1496497" cy="690982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178"/>
            <a:r>
              <a:rPr lang="en-GB" sz="1632" dirty="0">
                <a:solidFill>
                  <a:prstClr val="black"/>
                </a:solidFill>
                <a:latin typeface="Calibri"/>
              </a:rPr>
              <a:t>MASTERPLAN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7612550-70B7-4DAE-A02B-9A0050B03E72}"/>
              </a:ext>
            </a:extLst>
          </p:cNvPr>
          <p:cNvSpPr/>
          <p:nvPr/>
        </p:nvSpPr>
        <p:spPr>
          <a:xfrm>
            <a:off x="7295732" y="4010001"/>
            <a:ext cx="1443343" cy="69098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178"/>
            <a:r>
              <a:rPr lang="en-GB" sz="1632" dirty="0">
                <a:solidFill>
                  <a:prstClr val="white"/>
                </a:solidFill>
                <a:latin typeface="Calibri"/>
              </a:rPr>
              <a:t>WORKSHOP 2</a:t>
            </a:r>
          </a:p>
        </p:txBody>
      </p:sp>
      <p:sp>
        <p:nvSpPr>
          <p:cNvPr id="18" name="Arrow: Bent 17">
            <a:extLst>
              <a:ext uri="{FF2B5EF4-FFF2-40B4-BE49-F238E27FC236}">
                <a16:creationId xmlns:a16="http://schemas.microsoft.com/office/drawing/2014/main" id="{9A50F9D6-EBB4-4E29-9938-3644AAC0D384}"/>
              </a:ext>
            </a:extLst>
          </p:cNvPr>
          <p:cNvSpPr/>
          <p:nvPr/>
        </p:nvSpPr>
        <p:spPr>
          <a:xfrm rot="5400000">
            <a:off x="7698285" y="3523542"/>
            <a:ext cx="483688" cy="435319"/>
          </a:xfrm>
          <a:prstGeom prst="ben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178"/>
            <a:endParaRPr lang="en-GB"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Arrow: Bent 18">
            <a:extLst>
              <a:ext uri="{FF2B5EF4-FFF2-40B4-BE49-F238E27FC236}">
                <a16:creationId xmlns:a16="http://schemas.microsoft.com/office/drawing/2014/main" id="{293B4004-EDDB-424F-BF02-3ADD247F829C}"/>
              </a:ext>
            </a:extLst>
          </p:cNvPr>
          <p:cNvSpPr/>
          <p:nvPr/>
        </p:nvSpPr>
        <p:spPr>
          <a:xfrm rot="16200000">
            <a:off x="6763560" y="3965563"/>
            <a:ext cx="483688" cy="435319"/>
          </a:xfrm>
          <a:prstGeom prst="ben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178"/>
            <a:endParaRPr lang="en-GB"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BB190205-420B-40AE-A39A-5E1486C1B0D7}"/>
              </a:ext>
            </a:extLst>
          </p:cNvPr>
          <p:cNvSpPr/>
          <p:nvPr/>
        </p:nvSpPr>
        <p:spPr>
          <a:xfrm>
            <a:off x="8956239" y="5449773"/>
            <a:ext cx="1612798" cy="1230101"/>
          </a:xfrm>
          <a:prstGeom prst="cub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178"/>
            <a:r>
              <a:rPr lang="en-GB" sz="1632" dirty="0">
                <a:solidFill>
                  <a:prstClr val="white"/>
                </a:solidFill>
                <a:latin typeface="Calibri"/>
              </a:rPr>
              <a:t>DESIGN CODE</a:t>
            </a:r>
          </a:p>
        </p:txBody>
      </p:sp>
      <p:sp>
        <p:nvSpPr>
          <p:cNvPr id="21" name="Arrow: Bent 20">
            <a:extLst>
              <a:ext uri="{FF2B5EF4-FFF2-40B4-BE49-F238E27FC236}">
                <a16:creationId xmlns:a16="http://schemas.microsoft.com/office/drawing/2014/main" id="{933A886B-D608-47CB-9896-3E5E5C8BE829}"/>
              </a:ext>
            </a:extLst>
          </p:cNvPr>
          <p:cNvSpPr/>
          <p:nvPr/>
        </p:nvSpPr>
        <p:spPr>
          <a:xfrm rot="5400000">
            <a:off x="5566111" y="2767258"/>
            <a:ext cx="483688" cy="435319"/>
          </a:xfrm>
          <a:prstGeom prst="bentArrow">
            <a:avLst/>
          </a:prstGeom>
          <a:noFill/>
          <a:ln w="9525" cap="flat" cmpd="sng" algn="ctr">
            <a:solidFill>
              <a:schemeClr val="dk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29178"/>
            <a:endParaRPr lang="en-GB"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Arrow: Bent 21">
            <a:extLst>
              <a:ext uri="{FF2B5EF4-FFF2-40B4-BE49-F238E27FC236}">
                <a16:creationId xmlns:a16="http://schemas.microsoft.com/office/drawing/2014/main" id="{A237BDC0-4112-45EF-80A4-96B170DDA519}"/>
              </a:ext>
            </a:extLst>
          </p:cNvPr>
          <p:cNvSpPr/>
          <p:nvPr/>
        </p:nvSpPr>
        <p:spPr>
          <a:xfrm rot="5400000">
            <a:off x="6205460" y="2768776"/>
            <a:ext cx="483688" cy="435319"/>
          </a:xfrm>
          <a:prstGeom prst="bentArrow">
            <a:avLst/>
          </a:prstGeom>
          <a:noFill/>
          <a:ln w="9525" cap="flat" cmpd="sng" algn="ctr">
            <a:solidFill>
              <a:schemeClr val="dk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29178"/>
            <a:endParaRPr lang="en-GB"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Arrow: Bent 22">
            <a:extLst>
              <a:ext uri="{FF2B5EF4-FFF2-40B4-BE49-F238E27FC236}">
                <a16:creationId xmlns:a16="http://schemas.microsoft.com/office/drawing/2014/main" id="{AAECBE91-8193-4F80-95FD-478B64887FC5}"/>
              </a:ext>
            </a:extLst>
          </p:cNvPr>
          <p:cNvSpPr/>
          <p:nvPr/>
        </p:nvSpPr>
        <p:spPr>
          <a:xfrm rot="5400000">
            <a:off x="6861512" y="2759665"/>
            <a:ext cx="483688" cy="435319"/>
          </a:xfrm>
          <a:prstGeom prst="bentArrow">
            <a:avLst/>
          </a:prstGeom>
          <a:noFill/>
          <a:ln w="9525" cap="flat" cmpd="sng" algn="ctr">
            <a:solidFill>
              <a:schemeClr val="dk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29178"/>
            <a:endParaRPr lang="en-GB"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06E031E3-7C0F-4CCE-B287-D45A839E3E3C}"/>
              </a:ext>
            </a:extLst>
          </p:cNvPr>
          <p:cNvSpPr/>
          <p:nvPr/>
        </p:nvSpPr>
        <p:spPr>
          <a:xfrm>
            <a:off x="8193248" y="4782235"/>
            <a:ext cx="1727456" cy="552786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178"/>
            <a:r>
              <a:rPr lang="en-GB" sz="1632" dirty="0">
                <a:solidFill>
                  <a:prstClr val="white"/>
                </a:solidFill>
                <a:latin typeface="Calibri"/>
              </a:rPr>
              <a:t>FINAL FEEDBACK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CADB3A-3A2F-4087-85A4-946EDC57DE28}"/>
              </a:ext>
            </a:extLst>
          </p:cNvPr>
          <p:cNvSpPr txBox="1"/>
          <p:nvPr/>
        </p:nvSpPr>
        <p:spPr>
          <a:xfrm>
            <a:off x="7321016" y="802700"/>
            <a:ext cx="4218789" cy="538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9178"/>
            <a:r>
              <a:rPr lang="en-GB" sz="2902" b="1" dirty="0">
                <a:solidFill>
                  <a:prstClr val="black"/>
                </a:solidFill>
                <a:latin typeface="Calibri"/>
              </a:rPr>
              <a:t>CO-DESIGN PROCESS</a:t>
            </a:r>
          </a:p>
        </p:txBody>
      </p:sp>
      <p:sp>
        <p:nvSpPr>
          <p:cNvPr id="27" name="Title 9">
            <a:extLst>
              <a:ext uri="{FF2B5EF4-FFF2-40B4-BE49-F238E27FC236}">
                <a16:creationId xmlns:a16="http://schemas.microsoft.com/office/drawing/2014/main" id="{B1894C62-4A55-4C5E-BD1A-7FDEDCBD3D67}"/>
              </a:ext>
            </a:extLst>
          </p:cNvPr>
          <p:cNvSpPr txBox="1">
            <a:spLocks/>
          </p:cNvSpPr>
          <p:nvPr/>
        </p:nvSpPr>
        <p:spPr>
          <a:xfrm>
            <a:off x="192089" y="368301"/>
            <a:ext cx="11807824" cy="7921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kern="1200" baseline="0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B2D5"/>
                </a:solidFill>
                <a:effectLst/>
                <a:uLnTx/>
                <a:uFillTx/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Peacehaven &amp; </a:t>
            </a: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B2D5"/>
                </a:solidFill>
                <a:effectLst/>
                <a:uLnTx/>
                <a:uFillTx/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Telescombe</a:t>
            </a: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B2D5"/>
                </a:solidFill>
                <a:effectLst/>
                <a:uLnTx/>
                <a:uFillTx/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, East Sussex – character, infill &amp; growth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00B2D5"/>
              </a:solidFill>
              <a:effectLst/>
              <a:uLnTx/>
              <a:uFillTx/>
              <a:latin typeface="Arial" panose="020B0604020202020204" pitchFamily="34" charset="0"/>
              <a:ea typeface="AECOM Sans" panose="020B05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7786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76121" y="202723"/>
            <a:ext cx="9237858" cy="4004896"/>
          </a:xfrm>
          <a:prstGeom prst="rect">
            <a:avLst/>
          </a:prstGeom>
        </p:spPr>
        <p:txBody>
          <a:bodyPr vert="horz" wrap="square" lIns="0" tIns="2303" rIns="0" bIns="0" rtlCol="0">
            <a:spAutoFit/>
          </a:bodyPr>
          <a:lstStyle/>
          <a:p>
            <a:pPr marR="73705" algn="r" defTabSz="829178">
              <a:spcBef>
                <a:spcPts val="18"/>
              </a:spcBef>
            </a:pPr>
            <a:r>
              <a:rPr sz="635" b="1" dirty="0">
                <a:solidFill>
                  <a:srgbClr val="231F20"/>
                </a:solidFill>
                <a:latin typeface="AECOM Sans"/>
                <a:cs typeface="AECOM Sans"/>
              </a:rPr>
              <a:t>PEACEHAVEN</a:t>
            </a:r>
            <a:r>
              <a:rPr sz="635" b="1" spc="-9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635" b="1" dirty="0">
                <a:solidFill>
                  <a:srgbClr val="231F20"/>
                </a:solidFill>
                <a:latin typeface="AECOM Sans"/>
                <a:cs typeface="AECOM Sans"/>
              </a:rPr>
              <a:t>&amp;</a:t>
            </a:r>
            <a:r>
              <a:rPr sz="635" b="1" spc="-9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635" b="1" dirty="0">
                <a:solidFill>
                  <a:srgbClr val="231F20"/>
                </a:solidFill>
                <a:latin typeface="AECOM Sans"/>
                <a:cs typeface="AECOM Sans"/>
              </a:rPr>
              <a:t>TELSCOMBE</a:t>
            </a:r>
            <a:r>
              <a:rPr sz="635" b="1" spc="-9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635" b="1" dirty="0">
                <a:solidFill>
                  <a:srgbClr val="231F20"/>
                </a:solidFill>
                <a:latin typeface="AECOM Sans"/>
                <a:cs typeface="AECOM Sans"/>
              </a:rPr>
              <a:t>|</a:t>
            </a:r>
            <a:r>
              <a:rPr sz="635" b="1" spc="-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635" spc="9" dirty="0">
                <a:solidFill>
                  <a:srgbClr val="58595B"/>
                </a:solidFill>
                <a:latin typeface="AECOM Sans Light"/>
                <a:cs typeface="AECOM Sans Light"/>
              </a:rPr>
              <a:t>Design</a:t>
            </a:r>
            <a:r>
              <a:rPr sz="635" spc="-14" dirty="0">
                <a:solidFill>
                  <a:srgbClr val="58595B"/>
                </a:solidFill>
                <a:latin typeface="AECOM Sans Light"/>
                <a:cs typeface="AECOM Sans Light"/>
              </a:rPr>
              <a:t> </a:t>
            </a:r>
            <a:r>
              <a:rPr sz="635" spc="9" dirty="0">
                <a:solidFill>
                  <a:srgbClr val="58595B"/>
                </a:solidFill>
                <a:latin typeface="AECOM Sans Light"/>
                <a:cs typeface="AECOM Sans Light"/>
              </a:rPr>
              <a:t>Code</a:t>
            </a:r>
            <a:endParaRPr sz="635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defTabSz="829178"/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defTabSz="829178"/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defTabSz="829178"/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defTabSz="829178"/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defTabSz="829178"/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defTabSz="829178"/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defTabSz="829178"/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defTabSz="829178"/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defTabSz="829178"/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defTabSz="829178"/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defTabSz="829178"/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defTabSz="829178"/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defTabSz="829178"/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defTabSz="829178"/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defTabSz="829178"/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defTabSz="829178"/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defTabSz="829178"/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defTabSz="829178"/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defTabSz="829178"/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defTabSz="829178"/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defTabSz="829178"/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defTabSz="829178"/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defTabSz="829178"/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defTabSz="829178"/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defTabSz="829178"/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defTabSz="829178"/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defTabSz="829178"/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defTabSz="829178"/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defTabSz="829178"/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defTabSz="829178">
              <a:spcBef>
                <a:spcPts val="59"/>
              </a:spcBef>
            </a:pPr>
            <a:endParaRPr sz="997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defTabSz="829178">
              <a:tabLst>
                <a:tab pos="9143414" algn="l"/>
              </a:tabLst>
            </a:pPr>
            <a:r>
              <a:rPr sz="635" spc="18" dirty="0">
                <a:solidFill>
                  <a:srgbClr val="231F20"/>
                </a:solidFill>
                <a:latin typeface="AECOM Sans Light"/>
                <a:cs typeface="AECOM Sans Light"/>
              </a:rPr>
              <a:t>A</a:t>
            </a:r>
            <a:r>
              <a:rPr sz="635" spc="9" dirty="0">
                <a:solidFill>
                  <a:srgbClr val="231F20"/>
                </a:solidFill>
                <a:latin typeface="AECOM Sans Light"/>
                <a:cs typeface="AECOM Sans Light"/>
              </a:rPr>
              <a:t>EC</a:t>
            </a:r>
            <a:r>
              <a:rPr sz="635" spc="14" dirty="0">
                <a:solidFill>
                  <a:srgbClr val="231F20"/>
                </a:solidFill>
                <a:latin typeface="AECOM Sans Light"/>
                <a:cs typeface="AECOM Sans Light"/>
              </a:rPr>
              <a:t>O</a:t>
            </a:r>
            <a:r>
              <a:rPr sz="635" dirty="0">
                <a:solidFill>
                  <a:srgbClr val="231F20"/>
                </a:solidFill>
                <a:latin typeface="AECOM Sans Light"/>
                <a:cs typeface="AECOM Sans Light"/>
              </a:rPr>
              <a:t>M	</a:t>
            </a:r>
            <a:r>
              <a:rPr sz="635" b="1" spc="-9" dirty="0">
                <a:solidFill>
                  <a:srgbClr val="231F20"/>
                </a:solidFill>
                <a:latin typeface="AECOM Sans"/>
                <a:cs typeface="AECOM Sans"/>
              </a:rPr>
              <a:t>19</a:t>
            </a:r>
            <a:endParaRPr sz="635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608" y="11072"/>
            <a:ext cx="9695519" cy="684434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805091" y="6086192"/>
            <a:ext cx="105375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088" dirty="0">
                <a:solidFill>
                  <a:srgbClr val="231F20"/>
                </a:solidFill>
                <a:latin typeface="AECOM Sans"/>
                <a:cs typeface="AECOM Sans"/>
              </a:rPr>
              <a:t>0</a:t>
            </a:r>
            <a:endParaRPr sz="1088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06571" y="6086192"/>
            <a:ext cx="453169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34549" defTabSz="829178">
              <a:spcBef>
                <a:spcPts val="91"/>
              </a:spcBef>
            </a:pPr>
            <a:r>
              <a:rPr sz="1088" dirty="0">
                <a:solidFill>
                  <a:srgbClr val="231F20"/>
                </a:solidFill>
                <a:latin typeface="AECOM Sans"/>
                <a:cs typeface="AECOM Sans"/>
              </a:rPr>
              <a:t>1km</a:t>
            </a:r>
            <a:r>
              <a:rPr sz="1088" spc="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1224" baseline="9259" dirty="0">
                <a:solidFill>
                  <a:srgbClr val="231F20"/>
                </a:solidFill>
                <a:latin typeface="AECOM Sans"/>
                <a:cs typeface="AECOM Sans"/>
              </a:rPr>
              <a:t>N</a:t>
            </a:r>
            <a:endParaRPr sz="1224" baseline="9259">
              <a:solidFill>
                <a:prstClr val="black"/>
              </a:solidFill>
              <a:latin typeface="AECOM Sans"/>
              <a:cs typeface="AECOM San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64604" y="6534776"/>
            <a:ext cx="120922" cy="10934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635" b="1" spc="18" dirty="0">
                <a:solidFill>
                  <a:srgbClr val="231F20"/>
                </a:solidFill>
                <a:latin typeface="AECOM Sans"/>
                <a:cs typeface="AECOM Sans"/>
              </a:rPr>
              <a:t>2</a:t>
            </a:r>
            <a:r>
              <a:rPr sz="635" b="1" dirty="0">
                <a:solidFill>
                  <a:srgbClr val="231F20"/>
                </a:solidFill>
                <a:latin typeface="AECOM Sans"/>
                <a:cs typeface="AECOM Sans"/>
              </a:rPr>
              <a:t>0</a:t>
            </a:r>
            <a:endParaRPr sz="635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120056" y="6534776"/>
            <a:ext cx="317276" cy="10934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635" spc="18" dirty="0">
                <a:solidFill>
                  <a:srgbClr val="231F20"/>
                </a:solidFill>
                <a:latin typeface="AECOM Sans Light"/>
                <a:cs typeface="AECOM Sans Light"/>
              </a:rPr>
              <a:t>A</a:t>
            </a:r>
            <a:r>
              <a:rPr sz="635" spc="9" dirty="0">
                <a:solidFill>
                  <a:srgbClr val="231F20"/>
                </a:solidFill>
                <a:latin typeface="AECOM Sans Light"/>
                <a:cs typeface="AECOM Sans Light"/>
              </a:rPr>
              <a:t>EC</a:t>
            </a:r>
            <a:r>
              <a:rPr sz="635" spc="14" dirty="0">
                <a:solidFill>
                  <a:srgbClr val="231F20"/>
                </a:solidFill>
                <a:latin typeface="AECOM Sans Light"/>
                <a:cs typeface="AECOM Sans Light"/>
              </a:rPr>
              <a:t>O</a:t>
            </a:r>
            <a:r>
              <a:rPr sz="635" dirty="0">
                <a:solidFill>
                  <a:srgbClr val="231F20"/>
                </a:solidFill>
                <a:latin typeface="AECOM Sans Light"/>
                <a:cs typeface="AECOM Sans Light"/>
              </a:rPr>
              <a:t>M</a:t>
            </a:r>
            <a:endParaRPr sz="635">
              <a:solidFill>
                <a:prstClr val="black"/>
              </a:solidFill>
              <a:latin typeface="AECOM Sans Light"/>
              <a:cs typeface="AECOM Sans 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76120" y="394714"/>
            <a:ext cx="9239010" cy="0"/>
          </a:xfrm>
          <a:custGeom>
            <a:avLst/>
            <a:gdLst/>
            <a:ahLst/>
            <a:cxnLst/>
            <a:rect l="l" t="t" r="r" b="b"/>
            <a:pathLst>
              <a:path w="10188575">
                <a:moveTo>
                  <a:pt x="0" y="0"/>
                </a:moveTo>
                <a:lnTo>
                  <a:pt x="10188003" y="0"/>
                </a:lnTo>
              </a:path>
            </a:pathLst>
          </a:custGeom>
          <a:ln w="12700">
            <a:solidFill>
              <a:srgbClr val="B2D33E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76120" y="999324"/>
            <a:ext cx="9239010" cy="0"/>
          </a:xfrm>
          <a:custGeom>
            <a:avLst/>
            <a:gdLst/>
            <a:ahLst/>
            <a:cxnLst/>
            <a:rect l="l" t="t" r="r" b="b"/>
            <a:pathLst>
              <a:path w="10188575">
                <a:moveTo>
                  <a:pt x="0" y="0"/>
                </a:moveTo>
                <a:lnTo>
                  <a:pt x="10188003" y="0"/>
                </a:lnTo>
              </a:path>
            </a:pathLst>
          </a:custGeom>
          <a:ln w="12700">
            <a:solidFill>
              <a:srgbClr val="B2D33E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64604" y="504120"/>
            <a:ext cx="2351643" cy="34646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  <a:tabLst>
                <a:tab pos="693285" algn="l"/>
              </a:tabLst>
            </a:pPr>
            <a:r>
              <a:rPr sz="2176" dirty="0">
                <a:solidFill>
                  <a:srgbClr val="B2D33E"/>
                </a:solidFill>
              </a:rPr>
              <a:t>3.01	P</a:t>
            </a:r>
            <a:r>
              <a:rPr sz="2176" spc="-91" dirty="0">
                <a:solidFill>
                  <a:srgbClr val="B2D33E"/>
                </a:solidFill>
              </a:rPr>
              <a:t>L</a:t>
            </a:r>
            <a:r>
              <a:rPr sz="2176" spc="-68" dirty="0">
                <a:solidFill>
                  <a:srgbClr val="B2D33E"/>
                </a:solidFill>
              </a:rPr>
              <a:t>O</a:t>
            </a:r>
            <a:r>
              <a:rPr sz="2176" dirty="0">
                <a:solidFill>
                  <a:srgbClr val="B2D33E"/>
                </a:solidFill>
              </a:rPr>
              <a:t>T</a:t>
            </a:r>
            <a:r>
              <a:rPr sz="2176" spc="41" dirty="0">
                <a:solidFill>
                  <a:srgbClr val="B2D33E"/>
                </a:solidFill>
              </a:rPr>
              <a:t>L</a:t>
            </a:r>
            <a:r>
              <a:rPr sz="2176" dirty="0">
                <a:solidFill>
                  <a:srgbClr val="B2D33E"/>
                </a:solidFill>
              </a:rPr>
              <a:t>ANDS</a:t>
            </a:r>
            <a:endParaRPr sz="2176"/>
          </a:p>
        </p:txBody>
      </p:sp>
      <p:sp>
        <p:nvSpPr>
          <p:cNvPr id="7" name="object 7"/>
          <p:cNvSpPr txBox="1"/>
          <p:nvPr/>
        </p:nvSpPr>
        <p:spPr>
          <a:xfrm>
            <a:off x="1464604" y="1071028"/>
            <a:ext cx="3010956" cy="284144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270" b="1" dirty="0">
                <a:solidFill>
                  <a:srgbClr val="231F20"/>
                </a:solidFill>
                <a:latin typeface="AECOM Sans"/>
                <a:cs typeface="AECOM Sans"/>
              </a:rPr>
              <a:t>INTRODUCTION</a:t>
            </a:r>
            <a:endParaRPr sz="1270">
              <a:solidFill>
                <a:prstClr val="black"/>
              </a:solidFill>
              <a:latin typeface="AECOM Sans"/>
              <a:cs typeface="AECOM Sans"/>
            </a:endParaRPr>
          </a:p>
          <a:p>
            <a:pPr marL="11516" marR="4607" algn="just" defTabSz="829178">
              <a:lnSpc>
                <a:spcPct val="101800"/>
              </a:lnSpc>
              <a:spcBef>
                <a:spcPts val="1088"/>
              </a:spcBef>
            </a:pP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The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plotlands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form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a </a:t>
            </a:r>
            <a:r>
              <a:rPr sz="816" spc="-14" dirty="0">
                <a:solidFill>
                  <a:srgbClr val="231F20"/>
                </a:solidFill>
                <a:latin typeface="AECOM Sans Light"/>
                <a:cs typeface="AECOM Sans Light"/>
              </a:rPr>
              <a:t>key </a:t>
            </a:r>
            <a:r>
              <a:rPr sz="816" spc="5" dirty="0">
                <a:solidFill>
                  <a:srgbClr val="231F20"/>
                </a:solidFill>
                <a:latin typeface="AECOM Sans Light"/>
                <a:cs typeface="AECOM Sans Light"/>
              </a:rPr>
              <a:t>part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of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Peacehaven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and </a:t>
            </a:r>
            <a:r>
              <a:rPr sz="816" spc="-14" dirty="0">
                <a:solidFill>
                  <a:srgbClr val="231F20"/>
                </a:solidFill>
                <a:latin typeface="AECOM Sans Light"/>
                <a:cs typeface="AECOM Sans Light"/>
              </a:rPr>
              <a:t>Telscombe’s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history</a:t>
            </a:r>
            <a:r>
              <a:rPr sz="816" spc="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with</a:t>
            </a:r>
            <a:r>
              <a:rPr sz="816" spc="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large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self-build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plots.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This</a:t>
            </a:r>
            <a:r>
              <a:rPr sz="816" spc="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history</a:t>
            </a:r>
            <a:r>
              <a:rPr sz="816" spc="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can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be</a:t>
            </a:r>
            <a:r>
              <a:rPr sz="816" spc="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seen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throughout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the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plotlands character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area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within the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morphology,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which lends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itself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to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a grid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structure orientated parallel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and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to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the </a:t>
            </a:r>
            <a:r>
              <a:rPr sz="816" spc="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coastline.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Although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there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is a grid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layout, many of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the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perimeter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blocks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do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not</a:t>
            </a:r>
            <a:r>
              <a:rPr sz="816" spc="172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provide</a:t>
            </a:r>
            <a:r>
              <a:rPr sz="816" spc="163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a high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level</a:t>
            </a:r>
            <a:r>
              <a:rPr sz="816" spc="172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of</a:t>
            </a:r>
            <a:r>
              <a:rPr sz="816" spc="172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connectivity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for</a:t>
            </a:r>
            <a:r>
              <a:rPr sz="816" spc="163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vehicles,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as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Figures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17 and 18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show how many of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the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roads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end while </a:t>
            </a:r>
            <a:r>
              <a:rPr sz="816" spc="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pedestrian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access continues.</a:t>
            </a:r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marL="11516" marR="4607" algn="just" defTabSz="829178">
              <a:lnSpc>
                <a:spcPct val="101800"/>
              </a:lnSpc>
              <a:spcBef>
                <a:spcPts val="725"/>
              </a:spcBef>
            </a:pP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Figure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22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shows how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the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streets have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an open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character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due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to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the</a:t>
            </a:r>
            <a:r>
              <a:rPr sz="816" spc="-18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building</a:t>
            </a:r>
            <a:r>
              <a:rPr sz="816" spc="-14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height</a:t>
            </a:r>
            <a:r>
              <a:rPr sz="816" spc="-18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and</a:t>
            </a:r>
            <a:r>
              <a:rPr sz="816" spc="-14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street</a:t>
            </a:r>
            <a:r>
              <a:rPr sz="816" spc="-18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width</a:t>
            </a:r>
            <a:r>
              <a:rPr sz="816" spc="-14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ratio.</a:t>
            </a:r>
            <a:r>
              <a:rPr sz="816" spc="-18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Figure</a:t>
            </a:r>
            <a:r>
              <a:rPr sz="816" spc="-14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24</a:t>
            </a:r>
            <a:r>
              <a:rPr sz="816" spc="-14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shows</a:t>
            </a:r>
            <a:r>
              <a:rPr sz="816" spc="-18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that</a:t>
            </a:r>
            <a:r>
              <a:rPr sz="816" spc="-14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the </a:t>
            </a:r>
            <a:r>
              <a:rPr sz="816" spc="-172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green</a:t>
            </a:r>
            <a:r>
              <a:rPr sz="816" spc="-32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verges</a:t>
            </a:r>
            <a:r>
              <a:rPr sz="816" spc="-27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can</a:t>
            </a:r>
            <a:r>
              <a:rPr sz="816" spc="-27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be</a:t>
            </a:r>
            <a:r>
              <a:rPr sz="816" spc="-27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up</a:t>
            </a:r>
            <a:r>
              <a:rPr sz="816" spc="-27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to</a:t>
            </a:r>
            <a:r>
              <a:rPr sz="816" spc="-27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2.5m</a:t>
            </a:r>
            <a:r>
              <a:rPr sz="816" spc="-27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wide,</a:t>
            </a:r>
            <a:r>
              <a:rPr sz="816" spc="-27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which</a:t>
            </a:r>
            <a:r>
              <a:rPr sz="816" spc="-27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is</a:t>
            </a:r>
            <a:r>
              <a:rPr sz="816" spc="-27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generally</a:t>
            </a:r>
            <a:r>
              <a:rPr sz="816" spc="-27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wider</a:t>
            </a:r>
            <a:r>
              <a:rPr sz="816" spc="-27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than </a:t>
            </a:r>
            <a:r>
              <a:rPr sz="816" spc="-172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elsewhere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in the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area.</a:t>
            </a:r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marL="11516" marR="4607" algn="just" defTabSz="829178">
              <a:lnSpc>
                <a:spcPct val="101800"/>
              </a:lnSpc>
              <a:spcBef>
                <a:spcPts val="363"/>
              </a:spcBef>
            </a:pP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Historically,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bungalows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have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dominated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the</a:t>
            </a:r>
            <a:r>
              <a:rPr sz="816" spc="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plotlands,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however </a:t>
            </a:r>
            <a:r>
              <a:rPr sz="816" spc="-172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over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time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large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plots have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been subdivided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to create </a:t>
            </a:r>
            <a:r>
              <a:rPr sz="816" spc="-14" dirty="0">
                <a:solidFill>
                  <a:srgbClr val="231F20"/>
                </a:solidFill>
                <a:latin typeface="AECOM Sans Light"/>
                <a:cs typeface="AECOM Sans Light"/>
              </a:rPr>
              <a:t>more,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but </a:t>
            </a:r>
            <a:r>
              <a:rPr sz="816" spc="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smaller</a:t>
            </a:r>
            <a:r>
              <a:rPr sz="816" spc="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bungalows,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as</a:t>
            </a:r>
            <a:r>
              <a:rPr sz="816" spc="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well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as</a:t>
            </a:r>
            <a:r>
              <a:rPr sz="816" spc="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more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2-storey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housing</a:t>
            </a:r>
            <a:r>
              <a:rPr sz="816" spc="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which</a:t>
            </a:r>
            <a:r>
              <a:rPr sz="816" spc="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is </a:t>
            </a:r>
            <a:r>
              <a:rPr sz="816" spc="-177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mainly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semi-detached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or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terrace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housing.</a:t>
            </a:r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marL="11516" marR="4607" algn="just" defTabSz="829178">
              <a:lnSpc>
                <a:spcPct val="101800"/>
              </a:lnSpc>
              <a:spcBef>
                <a:spcPts val="363"/>
              </a:spcBef>
            </a:pP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Many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of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the</a:t>
            </a:r>
            <a:r>
              <a:rPr sz="816" spc="181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buildings</a:t>
            </a:r>
            <a:r>
              <a:rPr sz="816" spc="181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within</a:t>
            </a:r>
            <a:r>
              <a:rPr sz="816" spc="181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this</a:t>
            </a:r>
            <a:r>
              <a:rPr sz="816" spc="181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character</a:t>
            </a:r>
            <a:r>
              <a:rPr sz="816" spc="172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area</a:t>
            </a:r>
            <a:r>
              <a:rPr sz="816" spc="163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have</a:t>
            </a:r>
            <a:r>
              <a:rPr sz="816" spc="172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pitched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or</a:t>
            </a:r>
            <a:r>
              <a:rPr sz="816" spc="32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hipped</a:t>
            </a:r>
            <a:r>
              <a:rPr sz="816" spc="32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roofs,</a:t>
            </a:r>
            <a:r>
              <a:rPr sz="816" spc="41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however</a:t>
            </a:r>
            <a:r>
              <a:rPr sz="816" spc="41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gable</a:t>
            </a:r>
            <a:r>
              <a:rPr sz="816" spc="32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ended</a:t>
            </a:r>
            <a:r>
              <a:rPr sz="816" spc="32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pitched</a:t>
            </a:r>
            <a:r>
              <a:rPr sz="816" spc="36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roofs</a:t>
            </a:r>
            <a:r>
              <a:rPr sz="816" spc="41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are</a:t>
            </a:r>
            <a:r>
              <a:rPr sz="816" spc="41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also</a:t>
            </a:r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94177" y="1099692"/>
            <a:ext cx="557968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088" b="1" spc="18" dirty="0">
                <a:solidFill>
                  <a:srgbClr val="231F20"/>
                </a:solidFill>
                <a:latin typeface="AECOM Sans"/>
                <a:cs typeface="AECOM Sans"/>
              </a:rPr>
              <a:t>L</a:t>
            </a:r>
            <a:r>
              <a:rPr sz="1088" b="1" spc="-131" dirty="0">
                <a:solidFill>
                  <a:srgbClr val="231F20"/>
                </a:solidFill>
                <a:latin typeface="AECOM Sans"/>
                <a:cs typeface="AECOM Sans"/>
              </a:rPr>
              <a:t>A</a:t>
            </a:r>
            <a:r>
              <a:rPr sz="1088" b="1" spc="-73" dirty="0">
                <a:solidFill>
                  <a:srgbClr val="231F20"/>
                </a:solidFill>
                <a:latin typeface="AECOM Sans"/>
                <a:cs typeface="AECOM Sans"/>
              </a:rPr>
              <a:t>Y</a:t>
            </a:r>
            <a:r>
              <a:rPr sz="1088" b="1" dirty="0">
                <a:solidFill>
                  <a:srgbClr val="231F20"/>
                </a:solidFill>
                <a:latin typeface="AECOM Sans"/>
                <a:cs typeface="AECOM Sans"/>
              </a:rPr>
              <a:t>OUT</a:t>
            </a:r>
            <a:endParaRPr sz="1088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95666" y="1099692"/>
            <a:ext cx="536087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088" b="1" dirty="0">
                <a:solidFill>
                  <a:srgbClr val="231F20"/>
                </a:solidFill>
                <a:latin typeface="AECOM Sans"/>
                <a:cs typeface="AECOM Sans"/>
              </a:rPr>
              <a:t>H</a:t>
            </a:r>
            <a:r>
              <a:rPr sz="1088" b="1" spc="9" dirty="0">
                <a:solidFill>
                  <a:srgbClr val="231F20"/>
                </a:solidFill>
                <a:latin typeface="AECOM Sans"/>
                <a:cs typeface="AECOM Sans"/>
              </a:rPr>
              <a:t>E</a:t>
            </a:r>
            <a:r>
              <a:rPr sz="1088" b="1" dirty="0">
                <a:solidFill>
                  <a:srgbClr val="231F20"/>
                </a:solidFill>
                <a:latin typeface="AECOM Sans"/>
                <a:cs typeface="AECOM Sans"/>
              </a:rPr>
              <a:t>IGHT</a:t>
            </a:r>
            <a:endParaRPr sz="1088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905691" y="1503554"/>
            <a:ext cx="2379858" cy="1391754"/>
            <a:chOff x="4034053" y="1658086"/>
            <a:chExt cx="2624455" cy="1534795"/>
          </a:xfrm>
        </p:grpSpPr>
        <p:pic>
          <p:nvPicPr>
            <p:cNvPr id="11" name="object 11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4053" y="1658086"/>
              <a:ext cx="2623883" cy="153422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303171" y="2875984"/>
              <a:ext cx="253365" cy="253365"/>
            </a:xfrm>
            <a:custGeom>
              <a:avLst/>
              <a:gdLst/>
              <a:ahLst/>
              <a:cxnLst/>
              <a:rect l="l" t="t" r="r" b="b"/>
              <a:pathLst>
                <a:path w="253365" h="253364">
                  <a:moveTo>
                    <a:pt x="126428" y="252844"/>
                  </a:moveTo>
                  <a:lnTo>
                    <a:pt x="175640" y="242908"/>
                  </a:lnTo>
                  <a:lnTo>
                    <a:pt x="215826" y="215814"/>
                  </a:lnTo>
                  <a:lnTo>
                    <a:pt x="242921" y="175627"/>
                  </a:lnTo>
                  <a:lnTo>
                    <a:pt x="252856" y="126415"/>
                  </a:lnTo>
                  <a:lnTo>
                    <a:pt x="242921" y="77206"/>
                  </a:lnTo>
                  <a:lnTo>
                    <a:pt x="215826" y="37023"/>
                  </a:lnTo>
                  <a:lnTo>
                    <a:pt x="175640" y="9933"/>
                  </a:lnTo>
                  <a:lnTo>
                    <a:pt x="126428" y="0"/>
                  </a:lnTo>
                  <a:lnTo>
                    <a:pt x="77216" y="9933"/>
                  </a:lnTo>
                  <a:lnTo>
                    <a:pt x="37030" y="37023"/>
                  </a:lnTo>
                  <a:lnTo>
                    <a:pt x="9935" y="77206"/>
                  </a:lnTo>
                  <a:lnTo>
                    <a:pt x="0" y="126415"/>
                  </a:lnTo>
                  <a:lnTo>
                    <a:pt x="9935" y="175627"/>
                  </a:lnTo>
                  <a:lnTo>
                    <a:pt x="37030" y="215814"/>
                  </a:lnTo>
                  <a:lnTo>
                    <a:pt x="77216" y="242908"/>
                  </a:lnTo>
                  <a:lnTo>
                    <a:pt x="126428" y="252844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6386402" y="2883609"/>
              <a:ext cx="40005" cy="119380"/>
            </a:xfrm>
            <a:custGeom>
              <a:avLst/>
              <a:gdLst/>
              <a:ahLst/>
              <a:cxnLst/>
              <a:rect l="l" t="t" r="r" b="b"/>
              <a:pathLst>
                <a:path w="40004" h="119380">
                  <a:moveTo>
                    <a:pt x="39598" y="118795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894177" y="2903408"/>
            <a:ext cx="2373524" cy="262723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defTabSz="829178">
              <a:spcBef>
                <a:spcPts val="91"/>
              </a:spcBef>
            </a:pP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Figure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16.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Historical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self-build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plots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spc="-14" dirty="0">
                <a:solidFill>
                  <a:srgbClr val="231F20"/>
                </a:solidFill>
                <a:latin typeface="AECOM Sans"/>
                <a:cs typeface="AECOM Sans"/>
              </a:rPr>
              <a:t>were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arranged </a:t>
            </a:r>
            <a:r>
              <a:rPr sz="816" spc="-172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in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a grid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structure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 which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is still 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present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spc="-18" dirty="0">
                <a:solidFill>
                  <a:srgbClr val="231F20"/>
                </a:solidFill>
                <a:latin typeface="AECOM Sans"/>
                <a:cs typeface="AECOM Sans"/>
              </a:rPr>
              <a:t>today.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pic>
        <p:nvPicPr>
          <p:cNvPr id="15" name="object 1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691" y="3196484"/>
            <a:ext cx="2379340" cy="1391235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4894169" y="4585900"/>
            <a:ext cx="2258361" cy="262723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5182" defTabSz="829178">
              <a:spcBef>
                <a:spcPts val="91"/>
              </a:spcBef>
            </a:pP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Figure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17.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Plan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showing 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roads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that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are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closed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 at </a:t>
            </a:r>
            <a:r>
              <a:rPr sz="816" spc="-172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the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end.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pic>
        <p:nvPicPr>
          <p:cNvPr id="17" name="object 1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7203" y="1503554"/>
            <a:ext cx="2379339" cy="1391235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7203" y="4896381"/>
            <a:ext cx="2379339" cy="139123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691" y="4896727"/>
            <a:ext cx="2379340" cy="1390889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4894177" y="6300917"/>
            <a:ext cx="2262967" cy="13717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Figure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18.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Example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of 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road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 end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with 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car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parking.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6960450" y="4320032"/>
            <a:ext cx="235510" cy="235510"/>
            <a:chOff x="6299996" y="4764035"/>
            <a:chExt cx="259715" cy="259715"/>
          </a:xfrm>
        </p:grpSpPr>
        <p:sp>
          <p:nvSpPr>
            <p:cNvPr id="22" name="object 22"/>
            <p:cNvSpPr/>
            <p:nvPr/>
          </p:nvSpPr>
          <p:spPr>
            <a:xfrm>
              <a:off x="6303171" y="4767210"/>
              <a:ext cx="253365" cy="253365"/>
            </a:xfrm>
            <a:custGeom>
              <a:avLst/>
              <a:gdLst/>
              <a:ahLst/>
              <a:cxnLst/>
              <a:rect l="l" t="t" r="r" b="b"/>
              <a:pathLst>
                <a:path w="253365" h="253364">
                  <a:moveTo>
                    <a:pt x="126428" y="252844"/>
                  </a:moveTo>
                  <a:lnTo>
                    <a:pt x="175640" y="242908"/>
                  </a:lnTo>
                  <a:lnTo>
                    <a:pt x="215826" y="215814"/>
                  </a:lnTo>
                  <a:lnTo>
                    <a:pt x="242921" y="175627"/>
                  </a:lnTo>
                  <a:lnTo>
                    <a:pt x="252856" y="126415"/>
                  </a:lnTo>
                  <a:lnTo>
                    <a:pt x="242921" y="77206"/>
                  </a:lnTo>
                  <a:lnTo>
                    <a:pt x="215826" y="37023"/>
                  </a:lnTo>
                  <a:lnTo>
                    <a:pt x="175640" y="9933"/>
                  </a:lnTo>
                  <a:lnTo>
                    <a:pt x="126428" y="0"/>
                  </a:lnTo>
                  <a:lnTo>
                    <a:pt x="77216" y="9933"/>
                  </a:lnTo>
                  <a:lnTo>
                    <a:pt x="37030" y="37023"/>
                  </a:lnTo>
                  <a:lnTo>
                    <a:pt x="9935" y="77206"/>
                  </a:lnTo>
                  <a:lnTo>
                    <a:pt x="0" y="126415"/>
                  </a:lnTo>
                  <a:lnTo>
                    <a:pt x="9935" y="175627"/>
                  </a:lnTo>
                  <a:lnTo>
                    <a:pt x="37030" y="215814"/>
                  </a:lnTo>
                  <a:lnTo>
                    <a:pt x="77216" y="242908"/>
                  </a:lnTo>
                  <a:lnTo>
                    <a:pt x="126428" y="252844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6386402" y="4774834"/>
              <a:ext cx="40005" cy="119380"/>
            </a:xfrm>
            <a:custGeom>
              <a:avLst/>
              <a:gdLst/>
              <a:ahLst/>
              <a:cxnLst/>
              <a:rect l="l" t="t" r="r" b="b"/>
              <a:pathLst>
                <a:path w="40004" h="119379">
                  <a:moveTo>
                    <a:pt x="39598" y="118795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7895689" y="2903409"/>
            <a:ext cx="1982544" cy="13717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Figure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 19. 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2-storey</a:t>
            </a:r>
            <a:r>
              <a:rPr sz="816" spc="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semi-detached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house.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895689" y="4585916"/>
            <a:ext cx="2235904" cy="262723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defTabSz="829178">
              <a:spcBef>
                <a:spcPts val="91"/>
              </a:spcBef>
            </a:pP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Figure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20. 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Example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of 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bungalow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with 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converted </a:t>
            </a:r>
            <a:r>
              <a:rPr sz="816" spc="-172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spc="-18" dirty="0">
                <a:solidFill>
                  <a:srgbClr val="231F20"/>
                </a:solidFill>
                <a:latin typeface="AECOM Sans"/>
                <a:cs typeface="AECOM Sans"/>
              </a:rPr>
              <a:t>roof.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pic>
        <p:nvPicPr>
          <p:cNvPr id="26" name="object 26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7203" y="3196484"/>
            <a:ext cx="2379340" cy="1391235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7895680" y="6300917"/>
            <a:ext cx="2140894" cy="262723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Figure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21.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Example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of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3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storey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flats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within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the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  <a:p>
            <a:pPr marL="11516" defTabSz="829178"/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Plotlands.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481881" y="4681787"/>
            <a:ext cx="2976407" cy="1764884"/>
          </a:xfrm>
          <a:custGeom>
            <a:avLst/>
            <a:gdLst/>
            <a:ahLst/>
            <a:cxnLst/>
            <a:rect l="l" t="t" r="r" b="b"/>
            <a:pathLst>
              <a:path w="3282315" h="1946275">
                <a:moveTo>
                  <a:pt x="74345" y="0"/>
                </a:moveTo>
                <a:lnTo>
                  <a:pt x="45407" y="5842"/>
                </a:lnTo>
                <a:lnTo>
                  <a:pt x="21775" y="21775"/>
                </a:lnTo>
                <a:lnTo>
                  <a:pt x="5842" y="45407"/>
                </a:lnTo>
                <a:lnTo>
                  <a:pt x="0" y="74345"/>
                </a:lnTo>
                <a:lnTo>
                  <a:pt x="0" y="1871446"/>
                </a:lnTo>
                <a:lnTo>
                  <a:pt x="5842" y="1900392"/>
                </a:lnTo>
                <a:lnTo>
                  <a:pt x="21775" y="1924027"/>
                </a:lnTo>
                <a:lnTo>
                  <a:pt x="45407" y="1939962"/>
                </a:lnTo>
                <a:lnTo>
                  <a:pt x="74345" y="1945805"/>
                </a:lnTo>
                <a:lnTo>
                  <a:pt x="3207346" y="1945805"/>
                </a:lnTo>
                <a:lnTo>
                  <a:pt x="3236285" y="1939962"/>
                </a:lnTo>
                <a:lnTo>
                  <a:pt x="3259916" y="1924027"/>
                </a:lnTo>
                <a:lnTo>
                  <a:pt x="3275850" y="1900392"/>
                </a:lnTo>
                <a:lnTo>
                  <a:pt x="3281692" y="1871446"/>
                </a:lnTo>
                <a:lnTo>
                  <a:pt x="3281692" y="74345"/>
                </a:lnTo>
                <a:lnTo>
                  <a:pt x="3275850" y="45407"/>
                </a:lnTo>
                <a:lnTo>
                  <a:pt x="3259916" y="21775"/>
                </a:lnTo>
                <a:lnTo>
                  <a:pt x="3236285" y="5842"/>
                </a:lnTo>
                <a:lnTo>
                  <a:pt x="3207346" y="0"/>
                </a:lnTo>
                <a:lnTo>
                  <a:pt x="74345" y="0"/>
                </a:lnTo>
                <a:close/>
              </a:path>
            </a:pathLst>
          </a:custGeom>
          <a:ln w="12700">
            <a:solidFill>
              <a:srgbClr val="B2D33E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578453" y="4743428"/>
            <a:ext cx="1339354" cy="15121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907" b="1" dirty="0">
                <a:solidFill>
                  <a:srgbClr val="231F20"/>
                </a:solidFill>
                <a:latin typeface="AECOM Sans"/>
                <a:cs typeface="AECOM Sans"/>
              </a:rPr>
              <a:t>KEY</a:t>
            </a:r>
            <a:r>
              <a:rPr sz="907" b="1" spc="-36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907" b="1" spc="-5" dirty="0">
                <a:solidFill>
                  <a:srgbClr val="231F20"/>
                </a:solidFill>
                <a:latin typeface="AECOM Sans"/>
                <a:cs typeface="AECOM Sans"/>
              </a:rPr>
              <a:t>CHARACTERISTICS</a:t>
            </a:r>
            <a:endParaRPr sz="907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578454" y="5008305"/>
            <a:ext cx="2733411" cy="128319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218811" indent="-207294" algn="just" defTabSz="829178">
              <a:spcBef>
                <a:spcPts val="91"/>
              </a:spcBef>
              <a:buFontTx/>
              <a:buChar char="•"/>
              <a:tabLst>
                <a:tab pos="218811" algn="l"/>
              </a:tabLst>
            </a:pP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The</a:t>
            </a:r>
            <a:r>
              <a:rPr sz="816" spc="77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grid</a:t>
            </a:r>
            <a:r>
              <a:rPr sz="816" spc="77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layout</a:t>
            </a:r>
            <a:r>
              <a:rPr sz="816" spc="82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and</a:t>
            </a:r>
            <a:r>
              <a:rPr sz="816" spc="77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open</a:t>
            </a:r>
            <a:r>
              <a:rPr sz="816" spc="77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character</a:t>
            </a:r>
            <a:r>
              <a:rPr sz="816" spc="82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of</a:t>
            </a:r>
            <a:r>
              <a:rPr sz="816" spc="82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the</a:t>
            </a:r>
            <a:r>
              <a:rPr sz="816" spc="77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streets</a:t>
            </a:r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marL="218811" algn="just" defTabSz="829178">
              <a:spcBef>
                <a:spcPts val="18"/>
              </a:spcBef>
            </a:pP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differentiate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this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area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from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others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in the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town.</a:t>
            </a:r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marL="218811" marR="4607" indent="-207294" algn="just" defTabSz="829178">
              <a:lnSpc>
                <a:spcPct val="101800"/>
              </a:lnSpc>
              <a:buFontTx/>
              <a:buChar char="•"/>
              <a:tabLst>
                <a:tab pos="218811" algn="l"/>
              </a:tabLst>
            </a:pP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The subdivided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plots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are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a </a:t>
            </a:r>
            <a:r>
              <a:rPr sz="816" spc="-14" dirty="0">
                <a:solidFill>
                  <a:srgbClr val="231F20"/>
                </a:solidFill>
                <a:latin typeface="AECOM Sans Light"/>
                <a:cs typeface="AECOM Sans Light"/>
              </a:rPr>
              <a:t>key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characteristic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as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they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dictate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the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type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of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housing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that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might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go on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a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plot.</a:t>
            </a:r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marL="218811" marR="4607" indent="-207294" algn="just" defTabSz="829178">
              <a:lnSpc>
                <a:spcPct val="101800"/>
              </a:lnSpc>
              <a:buFontTx/>
              <a:buChar char="•"/>
              <a:tabLst>
                <a:tab pos="218811" algn="l"/>
              </a:tabLst>
            </a:pP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There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is</a:t>
            </a:r>
            <a:r>
              <a:rPr sz="816" spc="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a</a:t>
            </a:r>
            <a:r>
              <a:rPr sz="816" spc="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growing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number</a:t>
            </a:r>
            <a:r>
              <a:rPr sz="816" spc="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of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2-storey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houses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and </a:t>
            </a:r>
            <a:r>
              <a:rPr sz="816" spc="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converted</a:t>
            </a:r>
            <a:r>
              <a:rPr sz="816" spc="-36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bungalows</a:t>
            </a:r>
            <a:r>
              <a:rPr sz="816" spc="-32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which</a:t>
            </a:r>
            <a:r>
              <a:rPr sz="816" spc="-32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are</a:t>
            </a:r>
            <a:r>
              <a:rPr sz="816" spc="-36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interspersed</a:t>
            </a:r>
            <a:r>
              <a:rPr sz="816" spc="-32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with</a:t>
            </a:r>
            <a:r>
              <a:rPr sz="816" spc="-32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older </a:t>
            </a:r>
            <a:r>
              <a:rPr sz="816" spc="-172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bungalows,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creating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a</a:t>
            </a:r>
            <a:r>
              <a:rPr sz="816" spc="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unique</a:t>
            </a:r>
            <a:r>
              <a:rPr sz="816" spc="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mixture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of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typologies, </a:t>
            </a:r>
            <a:r>
              <a:rPr sz="816" spc="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heights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and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massing.</a:t>
            </a:r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marL="218811" marR="4607" indent="-207294" algn="just" defTabSz="829178">
              <a:lnSpc>
                <a:spcPct val="101800"/>
              </a:lnSpc>
              <a:buFontTx/>
              <a:buChar char="•"/>
              <a:tabLst>
                <a:tab pos="218811" algn="l"/>
              </a:tabLst>
            </a:pP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The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materials used throughout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the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character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area are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highly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varied.</a:t>
            </a:r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475032" y="193947"/>
            <a:ext cx="1683118" cy="10934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635" b="1" dirty="0">
                <a:solidFill>
                  <a:srgbClr val="231F20"/>
                </a:solidFill>
                <a:latin typeface="AECOM Sans"/>
                <a:cs typeface="AECOM Sans"/>
              </a:rPr>
              <a:t>PEACEHAVEN</a:t>
            </a:r>
            <a:r>
              <a:rPr sz="635" b="1" spc="-14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635" b="1" dirty="0">
                <a:solidFill>
                  <a:srgbClr val="231F20"/>
                </a:solidFill>
                <a:latin typeface="AECOM Sans"/>
                <a:cs typeface="AECOM Sans"/>
              </a:rPr>
              <a:t>&amp;</a:t>
            </a:r>
            <a:r>
              <a:rPr sz="635" b="1" spc="-14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635" b="1" dirty="0">
                <a:solidFill>
                  <a:srgbClr val="231F20"/>
                </a:solidFill>
                <a:latin typeface="AECOM Sans"/>
                <a:cs typeface="AECOM Sans"/>
              </a:rPr>
              <a:t>TELSCOMBE</a:t>
            </a:r>
            <a:r>
              <a:rPr sz="635" b="1" spc="-14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635" b="1" dirty="0">
                <a:solidFill>
                  <a:srgbClr val="231F20"/>
                </a:solidFill>
                <a:latin typeface="AECOM Sans"/>
                <a:cs typeface="AECOM Sans"/>
              </a:rPr>
              <a:t>|</a:t>
            </a:r>
            <a:r>
              <a:rPr sz="635" b="1" spc="-9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635" spc="9" dirty="0">
                <a:solidFill>
                  <a:srgbClr val="58595B"/>
                </a:solidFill>
                <a:latin typeface="AECOM Sans Light"/>
                <a:cs typeface="AECOM Sans Light"/>
              </a:rPr>
              <a:t>Design</a:t>
            </a:r>
            <a:r>
              <a:rPr sz="635" spc="-18" dirty="0">
                <a:solidFill>
                  <a:srgbClr val="58595B"/>
                </a:solidFill>
                <a:latin typeface="AECOM Sans Light"/>
                <a:cs typeface="AECOM Sans Light"/>
              </a:rPr>
              <a:t> </a:t>
            </a:r>
            <a:r>
              <a:rPr sz="635" spc="9" dirty="0">
                <a:solidFill>
                  <a:srgbClr val="58595B"/>
                </a:solidFill>
                <a:latin typeface="AECOM Sans Light"/>
                <a:cs typeface="AECOM Sans Light"/>
              </a:rPr>
              <a:t>Code</a:t>
            </a:r>
            <a:endParaRPr sz="635">
              <a:solidFill>
                <a:prstClr val="black"/>
              </a:solidFill>
              <a:latin typeface="AECOM Sans Light"/>
              <a:cs typeface="AECOM Sans Ligh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1423" y="193947"/>
            <a:ext cx="1683118" cy="10934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635" b="1" dirty="0">
                <a:solidFill>
                  <a:srgbClr val="231F20"/>
                </a:solidFill>
                <a:latin typeface="AECOM Sans"/>
                <a:cs typeface="AECOM Sans"/>
              </a:rPr>
              <a:t>PEACEHAVEN</a:t>
            </a:r>
            <a:r>
              <a:rPr sz="635" b="1" spc="-14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635" b="1" dirty="0">
                <a:solidFill>
                  <a:srgbClr val="231F20"/>
                </a:solidFill>
                <a:latin typeface="AECOM Sans"/>
                <a:cs typeface="AECOM Sans"/>
              </a:rPr>
              <a:t>&amp;</a:t>
            </a:r>
            <a:r>
              <a:rPr sz="635" b="1" spc="-14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635" b="1" dirty="0">
                <a:solidFill>
                  <a:srgbClr val="231F20"/>
                </a:solidFill>
                <a:latin typeface="AECOM Sans"/>
                <a:cs typeface="AECOM Sans"/>
              </a:rPr>
              <a:t>TELSCOMBE</a:t>
            </a:r>
            <a:r>
              <a:rPr sz="635" b="1" spc="-14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635" b="1" dirty="0">
                <a:solidFill>
                  <a:srgbClr val="231F20"/>
                </a:solidFill>
                <a:latin typeface="AECOM Sans"/>
                <a:cs typeface="AECOM Sans"/>
              </a:rPr>
              <a:t>|</a:t>
            </a:r>
            <a:r>
              <a:rPr sz="635" b="1" spc="-9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635" spc="9" dirty="0">
                <a:solidFill>
                  <a:srgbClr val="58595B"/>
                </a:solidFill>
                <a:latin typeface="AECOM Sans Light"/>
                <a:cs typeface="AECOM Sans Light"/>
              </a:rPr>
              <a:t>Design</a:t>
            </a:r>
            <a:r>
              <a:rPr sz="635" spc="-18" dirty="0">
                <a:solidFill>
                  <a:srgbClr val="58595B"/>
                </a:solidFill>
                <a:latin typeface="AECOM Sans Light"/>
                <a:cs typeface="AECOM Sans Light"/>
              </a:rPr>
              <a:t> </a:t>
            </a:r>
            <a:r>
              <a:rPr sz="635" spc="9" dirty="0">
                <a:solidFill>
                  <a:srgbClr val="58595B"/>
                </a:solidFill>
                <a:latin typeface="AECOM Sans Light"/>
                <a:cs typeface="AECOM Sans Light"/>
              </a:rPr>
              <a:t>Code</a:t>
            </a:r>
            <a:endParaRPr sz="635">
              <a:solidFill>
                <a:prstClr val="black"/>
              </a:solidFill>
              <a:latin typeface="AECOM Sans Light"/>
              <a:cs typeface="AECOM Sans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607178" y="6534776"/>
            <a:ext cx="119770" cy="10934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635" b="1" dirty="0">
                <a:solidFill>
                  <a:srgbClr val="231F20"/>
                </a:solidFill>
                <a:latin typeface="AECOM Sans"/>
                <a:cs typeface="AECOM Sans"/>
              </a:rPr>
              <a:t>21</a:t>
            </a:r>
            <a:endParaRPr sz="635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64604" y="6534776"/>
            <a:ext cx="317276" cy="10934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635" spc="18" dirty="0">
                <a:solidFill>
                  <a:srgbClr val="231F20"/>
                </a:solidFill>
                <a:latin typeface="AECOM Sans Light"/>
                <a:cs typeface="AECOM Sans Light"/>
              </a:rPr>
              <a:t>A</a:t>
            </a:r>
            <a:r>
              <a:rPr sz="635" spc="9" dirty="0">
                <a:solidFill>
                  <a:srgbClr val="231F20"/>
                </a:solidFill>
                <a:latin typeface="AECOM Sans Light"/>
                <a:cs typeface="AECOM Sans Light"/>
              </a:rPr>
              <a:t>EC</a:t>
            </a:r>
            <a:r>
              <a:rPr sz="635" spc="14" dirty="0">
                <a:solidFill>
                  <a:srgbClr val="231F20"/>
                </a:solidFill>
                <a:latin typeface="AECOM Sans Light"/>
                <a:cs typeface="AECOM Sans Light"/>
              </a:rPr>
              <a:t>O</a:t>
            </a:r>
            <a:r>
              <a:rPr sz="635" dirty="0">
                <a:solidFill>
                  <a:srgbClr val="231F20"/>
                </a:solidFill>
                <a:latin typeface="AECOM Sans Light"/>
                <a:cs typeface="AECOM Sans Light"/>
              </a:rPr>
              <a:t>M</a:t>
            </a:r>
            <a:endParaRPr sz="635">
              <a:solidFill>
                <a:prstClr val="black"/>
              </a:solidFill>
              <a:latin typeface="AECOM Sans Light"/>
              <a:cs typeface="AECOM Sans Ligh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926099" y="5231506"/>
            <a:ext cx="1381965" cy="777355"/>
            <a:chOff x="4056559" y="5769188"/>
            <a:chExt cx="1524000" cy="857250"/>
          </a:xfrm>
        </p:grpSpPr>
        <p:pic>
          <p:nvPicPr>
            <p:cNvPr id="6" name="object 6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6559" y="5769188"/>
              <a:ext cx="1035288" cy="85671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108730" y="6203176"/>
              <a:ext cx="386715" cy="0"/>
            </a:xfrm>
            <a:custGeom>
              <a:avLst/>
              <a:gdLst/>
              <a:ahLst/>
              <a:cxnLst/>
              <a:rect l="l" t="t" r="r" b="b"/>
              <a:pathLst>
                <a:path w="386714">
                  <a:moveTo>
                    <a:pt x="0" y="0"/>
                  </a:moveTo>
                  <a:lnTo>
                    <a:pt x="386537" y="0"/>
                  </a:lnTo>
                </a:path>
              </a:pathLst>
            </a:custGeom>
            <a:ln w="63500">
              <a:solidFill>
                <a:srgbClr val="B2D33E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441862" y="6074741"/>
              <a:ext cx="138430" cy="257175"/>
            </a:xfrm>
            <a:custGeom>
              <a:avLst/>
              <a:gdLst/>
              <a:ahLst/>
              <a:cxnLst/>
              <a:rect l="l" t="t" r="r" b="b"/>
              <a:pathLst>
                <a:path w="138429" h="257175">
                  <a:moveTo>
                    <a:pt x="0" y="0"/>
                  </a:moveTo>
                  <a:lnTo>
                    <a:pt x="0" y="256870"/>
                  </a:lnTo>
                  <a:lnTo>
                    <a:pt x="138137" y="1284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D33E"/>
            </a:solidFill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892665" y="1099692"/>
            <a:ext cx="542421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088" b="1" spc="-14" dirty="0">
                <a:solidFill>
                  <a:srgbClr val="231F20"/>
                </a:solidFill>
                <a:latin typeface="AECOM Sans"/>
                <a:cs typeface="AECOM Sans"/>
              </a:rPr>
              <a:t>S</a:t>
            </a:r>
            <a:r>
              <a:rPr sz="1088" b="1" dirty="0">
                <a:solidFill>
                  <a:srgbClr val="231F20"/>
                </a:solidFill>
                <a:latin typeface="AECOM Sans"/>
                <a:cs typeface="AECOM Sans"/>
              </a:rPr>
              <a:t>TR</a:t>
            </a:r>
            <a:r>
              <a:rPr sz="1088" b="1" spc="9" dirty="0">
                <a:solidFill>
                  <a:srgbClr val="231F20"/>
                </a:solidFill>
                <a:latin typeface="AECOM Sans"/>
                <a:cs typeface="AECOM Sans"/>
              </a:rPr>
              <a:t>EE</a:t>
            </a:r>
            <a:r>
              <a:rPr sz="1088" b="1" dirty="0">
                <a:solidFill>
                  <a:srgbClr val="231F20"/>
                </a:solidFill>
                <a:latin typeface="AECOM Sans"/>
                <a:cs typeface="AECOM Sans"/>
              </a:rPr>
              <a:t>T</a:t>
            </a:r>
            <a:endParaRPr sz="1088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94177" y="1099692"/>
            <a:ext cx="376010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088" b="1" dirty="0">
                <a:solidFill>
                  <a:srgbClr val="231F20"/>
                </a:solidFill>
                <a:latin typeface="AECOM Sans"/>
                <a:cs typeface="AECOM Sans"/>
              </a:rPr>
              <a:t>P</a:t>
            </a:r>
            <a:r>
              <a:rPr sz="1088" b="1" spc="-45" dirty="0">
                <a:solidFill>
                  <a:srgbClr val="231F20"/>
                </a:solidFill>
                <a:latin typeface="AECOM Sans"/>
                <a:cs typeface="AECOM Sans"/>
              </a:rPr>
              <a:t>L</a:t>
            </a:r>
            <a:r>
              <a:rPr sz="1088" b="1" spc="-36" dirty="0">
                <a:solidFill>
                  <a:srgbClr val="231F20"/>
                </a:solidFill>
                <a:latin typeface="AECOM Sans"/>
                <a:cs typeface="AECOM Sans"/>
              </a:rPr>
              <a:t>O</a:t>
            </a:r>
            <a:r>
              <a:rPr sz="1088" b="1" dirty="0">
                <a:solidFill>
                  <a:srgbClr val="231F20"/>
                </a:solidFill>
                <a:latin typeface="AECOM Sans"/>
                <a:cs typeface="AECOM Sans"/>
              </a:rPr>
              <a:t>T</a:t>
            </a:r>
            <a:endParaRPr sz="1088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95687" y="1099692"/>
            <a:ext cx="673708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088" b="1" spc="9" dirty="0">
                <a:solidFill>
                  <a:srgbClr val="231F20"/>
                </a:solidFill>
                <a:latin typeface="AECOM Sans"/>
                <a:cs typeface="AECOM Sans"/>
              </a:rPr>
              <a:t>B</a:t>
            </a:r>
            <a:r>
              <a:rPr sz="1088" b="1" dirty="0">
                <a:solidFill>
                  <a:srgbClr val="231F20"/>
                </a:solidFill>
                <a:latin typeface="AECOM Sans"/>
                <a:cs typeface="AECOM Sans"/>
              </a:rPr>
              <a:t>UILDING</a:t>
            </a:r>
            <a:endParaRPr sz="1088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92665" y="2903409"/>
            <a:ext cx="1571408" cy="13717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Figure</a:t>
            </a:r>
            <a:r>
              <a:rPr sz="816" spc="-14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22.</a:t>
            </a:r>
            <a:r>
              <a:rPr sz="816" spc="-18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spc="-14" dirty="0">
                <a:solidFill>
                  <a:srgbClr val="231F20"/>
                </a:solidFill>
                <a:latin typeface="AECOM Sans"/>
                <a:cs typeface="AECOM Sans"/>
              </a:rPr>
              <a:t>Typical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plotland</a:t>
            </a:r>
            <a:r>
              <a:rPr sz="816" spc="-14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street.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92665" y="4585900"/>
            <a:ext cx="2305578" cy="262723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defTabSz="829178">
              <a:spcBef>
                <a:spcPts val="91"/>
              </a:spcBef>
            </a:pP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Figure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23.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 Roof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line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along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a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street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within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the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plot- </a:t>
            </a:r>
            <a:r>
              <a:rPr sz="816" spc="-168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lands.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892666" y="6300917"/>
            <a:ext cx="2116134" cy="13717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Figure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24.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spc="-14" dirty="0">
                <a:solidFill>
                  <a:srgbClr val="231F20"/>
                </a:solidFill>
                <a:latin typeface="AECOM Sans"/>
                <a:cs typeface="AECOM Sans"/>
              </a:rPr>
              <a:t>Typical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section 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from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the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plotlands.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894177" y="2903408"/>
            <a:ext cx="2016517" cy="262723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defTabSz="829178">
              <a:spcBef>
                <a:spcPts val="91"/>
              </a:spcBef>
            </a:pP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Figure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25.</a:t>
            </a:r>
            <a:r>
              <a:rPr sz="816" spc="-14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Large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plot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split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in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two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with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semi- </a:t>
            </a:r>
            <a:r>
              <a:rPr sz="816" spc="-168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detached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bungalows.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94177" y="4585900"/>
            <a:ext cx="2128226" cy="262723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defTabSz="829178">
              <a:spcBef>
                <a:spcPts val="91"/>
              </a:spcBef>
            </a:pP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Figure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26. Plot subdivided 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to create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4 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terrace </a:t>
            </a:r>
            <a:r>
              <a:rPr sz="816" spc="-177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houses.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94177" y="6022894"/>
            <a:ext cx="2243389" cy="47893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67371" defTabSz="829178">
              <a:spcBef>
                <a:spcPts val="91"/>
              </a:spcBef>
              <a:tabLst>
                <a:tab pos="1593288" algn="l"/>
              </a:tabLst>
            </a:pP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SUBDIVIDED P</a:t>
            </a:r>
            <a:r>
              <a:rPr sz="816" spc="-45" dirty="0">
                <a:solidFill>
                  <a:srgbClr val="231F20"/>
                </a:solidFill>
                <a:latin typeface="AECOM Sans"/>
                <a:cs typeface="AECOM Sans"/>
              </a:rPr>
              <a:t>L</a:t>
            </a:r>
            <a:r>
              <a:rPr sz="816" spc="-36" dirty="0">
                <a:solidFill>
                  <a:srgbClr val="231F20"/>
                </a:solidFill>
                <a:latin typeface="AECOM Sans"/>
                <a:cs typeface="AECOM Sans"/>
              </a:rPr>
              <a:t>O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T	</a:t>
            </a:r>
            <a:r>
              <a:rPr sz="1224" baseline="3086" dirty="0">
                <a:solidFill>
                  <a:srgbClr val="231F20"/>
                </a:solidFill>
                <a:latin typeface="AECOM Sans"/>
                <a:cs typeface="AECOM Sans"/>
              </a:rPr>
              <a:t>SINGLE P</a:t>
            </a:r>
            <a:r>
              <a:rPr sz="1224" spc="-61" baseline="3086" dirty="0">
                <a:solidFill>
                  <a:srgbClr val="231F20"/>
                </a:solidFill>
                <a:latin typeface="AECOM Sans"/>
                <a:cs typeface="AECOM Sans"/>
              </a:rPr>
              <a:t>L</a:t>
            </a:r>
            <a:r>
              <a:rPr sz="1224" spc="-54" baseline="3086" dirty="0">
                <a:solidFill>
                  <a:srgbClr val="231F20"/>
                </a:solidFill>
                <a:latin typeface="AECOM Sans"/>
                <a:cs typeface="AECOM Sans"/>
              </a:rPr>
              <a:t>O</a:t>
            </a:r>
            <a:r>
              <a:rPr sz="1224" baseline="3086" dirty="0">
                <a:solidFill>
                  <a:srgbClr val="231F20"/>
                </a:solidFill>
                <a:latin typeface="AECOM Sans"/>
                <a:cs typeface="AECOM Sans"/>
              </a:rPr>
              <a:t>T</a:t>
            </a:r>
            <a:endParaRPr sz="1224" baseline="3086">
              <a:solidFill>
                <a:prstClr val="black"/>
              </a:solidFill>
              <a:latin typeface="AECOM Sans"/>
              <a:cs typeface="AECOM Sans"/>
            </a:endParaRPr>
          </a:p>
          <a:p>
            <a:pPr defTabSz="829178">
              <a:spcBef>
                <a:spcPts val="36"/>
              </a:spcBef>
            </a:pPr>
            <a:endParaRPr sz="589">
              <a:solidFill>
                <a:prstClr val="black"/>
              </a:solidFill>
              <a:latin typeface="AECOM Sans"/>
              <a:cs typeface="AECOM Sans"/>
            </a:endParaRPr>
          </a:p>
          <a:p>
            <a:pPr marL="11516" marR="70250" defTabSz="829178"/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Figure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27.</a:t>
            </a:r>
            <a:r>
              <a:rPr sz="816" spc="-14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Diagram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showing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the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subdivision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of </a:t>
            </a:r>
            <a:r>
              <a:rPr sz="816" spc="-168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large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plots.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895689" y="2903409"/>
            <a:ext cx="1722849" cy="13717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Figure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28.</a:t>
            </a:r>
            <a:r>
              <a:rPr sz="816" spc="-14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Hipped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 roof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with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spc="-14" dirty="0">
                <a:solidFill>
                  <a:srgbClr val="231F20"/>
                </a:solidFill>
                <a:latin typeface="AECOM Sans"/>
                <a:cs typeface="AECOM Sans"/>
              </a:rPr>
              <a:t>chimney.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895687" y="4585900"/>
            <a:ext cx="2106345" cy="262723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defTabSz="829178">
              <a:spcBef>
                <a:spcPts val="91"/>
              </a:spcBef>
            </a:pP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Figure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29.</a:t>
            </a:r>
            <a:r>
              <a:rPr sz="816" spc="-14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Original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style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bungalow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with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gable </a:t>
            </a:r>
            <a:r>
              <a:rPr sz="816" spc="-168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ended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pitched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spc="-18" dirty="0">
                <a:solidFill>
                  <a:srgbClr val="231F20"/>
                </a:solidFill>
                <a:latin typeface="AECOM Sans"/>
                <a:cs typeface="AECOM Sans"/>
              </a:rPr>
              <a:t>roof.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895688" y="6300917"/>
            <a:ext cx="2395981" cy="262723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defTabSz="829178">
              <a:spcBef>
                <a:spcPts val="91"/>
              </a:spcBef>
            </a:pP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Figure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30.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Example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of poorly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chosen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materials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 that </a:t>
            </a:r>
            <a:r>
              <a:rPr sz="816" spc="-172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are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easily 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weathered 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by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 the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salt </a:t>
            </a:r>
            <a:r>
              <a:rPr sz="816" spc="-18" dirty="0">
                <a:solidFill>
                  <a:srgbClr val="231F20"/>
                </a:solidFill>
                <a:latin typeface="AECOM Sans"/>
                <a:cs typeface="AECOM Sans"/>
              </a:rPr>
              <a:t>air.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pic>
        <p:nvPicPr>
          <p:cNvPr id="21" name="object 21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178" y="1503554"/>
            <a:ext cx="2379340" cy="139123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196" y="5185673"/>
            <a:ext cx="2821524" cy="665404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2927483" y="5975244"/>
            <a:ext cx="383494" cy="8844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499" spc="-5" dirty="0">
                <a:solidFill>
                  <a:srgbClr val="231F20"/>
                </a:solidFill>
                <a:latin typeface="AECOM Sans"/>
                <a:cs typeface="AECOM Sans"/>
              </a:rPr>
              <a:t>Carriageway</a:t>
            </a:r>
            <a:endParaRPr sz="499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1779673" y="5777118"/>
            <a:ext cx="2703469" cy="206142"/>
            <a:chOff x="586750" y="6370877"/>
            <a:chExt cx="2981325" cy="227329"/>
          </a:xfrm>
        </p:grpSpPr>
        <p:sp>
          <p:nvSpPr>
            <p:cNvPr id="25" name="object 25"/>
            <p:cNvSpPr/>
            <p:nvPr/>
          </p:nvSpPr>
          <p:spPr>
            <a:xfrm>
              <a:off x="603364" y="6563530"/>
              <a:ext cx="2931160" cy="0"/>
            </a:xfrm>
            <a:custGeom>
              <a:avLst/>
              <a:gdLst/>
              <a:ahLst/>
              <a:cxnLst/>
              <a:rect l="l" t="t" r="r" b="b"/>
              <a:pathLst>
                <a:path w="2931160">
                  <a:moveTo>
                    <a:pt x="0" y="0"/>
                  </a:moveTo>
                  <a:lnTo>
                    <a:pt x="2930639" y="0"/>
                  </a:lnTo>
                </a:path>
              </a:pathLst>
            </a:custGeom>
            <a:ln w="388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1112071" y="6527470"/>
              <a:ext cx="57785" cy="68580"/>
            </a:xfrm>
            <a:custGeom>
              <a:avLst/>
              <a:gdLst/>
              <a:ahLst/>
              <a:cxnLst/>
              <a:rect l="l" t="t" r="r" b="b"/>
              <a:pathLst>
                <a:path w="57784" h="68579">
                  <a:moveTo>
                    <a:pt x="0" y="68465"/>
                  </a:moveTo>
                  <a:lnTo>
                    <a:pt x="57569" y="0"/>
                  </a:lnTo>
                </a:path>
              </a:pathLst>
            </a:custGeom>
            <a:ln w="388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1352252" y="6527470"/>
              <a:ext cx="57785" cy="68580"/>
            </a:xfrm>
            <a:custGeom>
              <a:avLst/>
              <a:gdLst/>
              <a:ahLst/>
              <a:cxnLst/>
              <a:rect l="l" t="t" r="r" b="b"/>
              <a:pathLst>
                <a:path w="57784" h="68579">
                  <a:moveTo>
                    <a:pt x="0" y="68465"/>
                  </a:moveTo>
                  <a:lnTo>
                    <a:pt x="57569" y="0"/>
                  </a:lnTo>
                </a:path>
              </a:pathLst>
            </a:custGeom>
            <a:ln w="388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1137818" y="6370877"/>
              <a:ext cx="0" cy="194310"/>
            </a:xfrm>
            <a:custGeom>
              <a:avLst/>
              <a:gdLst/>
              <a:ahLst/>
              <a:cxnLst/>
              <a:rect l="l" t="t" r="r" b="b"/>
              <a:pathLst>
                <a:path h="194309">
                  <a:moveTo>
                    <a:pt x="0" y="0"/>
                  </a:moveTo>
                  <a:lnTo>
                    <a:pt x="0" y="193903"/>
                  </a:lnTo>
                </a:path>
              </a:pathLst>
            </a:custGeom>
            <a:ln w="3886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1377998" y="6370877"/>
              <a:ext cx="0" cy="194310"/>
            </a:xfrm>
            <a:custGeom>
              <a:avLst/>
              <a:gdLst/>
              <a:ahLst/>
              <a:cxnLst/>
              <a:rect l="l" t="t" r="r" b="b"/>
              <a:pathLst>
                <a:path h="194309">
                  <a:moveTo>
                    <a:pt x="0" y="0"/>
                  </a:moveTo>
                  <a:lnTo>
                    <a:pt x="0" y="193903"/>
                  </a:lnTo>
                </a:path>
              </a:pathLst>
            </a:custGeom>
            <a:ln w="3886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1688235" y="6527470"/>
              <a:ext cx="57785" cy="68580"/>
            </a:xfrm>
            <a:custGeom>
              <a:avLst/>
              <a:gdLst/>
              <a:ahLst/>
              <a:cxnLst/>
              <a:rect l="l" t="t" r="r" b="b"/>
              <a:pathLst>
                <a:path w="57785" h="68579">
                  <a:moveTo>
                    <a:pt x="0" y="68465"/>
                  </a:moveTo>
                  <a:lnTo>
                    <a:pt x="57569" y="0"/>
                  </a:lnTo>
                </a:path>
              </a:pathLst>
            </a:custGeom>
            <a:ln w="388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1713980" y="6370877"/>
              <a:ext cx="0" cy="194310"/>
            </a:xfrm>
            <a:custGeom>
              <a:avLst/>
              <a:gdLst/>
              <a:ahLst/>
              <a:cxnLst/>
              <a:rect l="l" t="t" r="r" b="b"/>
              <a:pathLst>
                <a:path h="194309">
                  <a:moveTo>
                    <a:pt x="0" y="0"/>
                  </a:moveTo>
                  <a:lnTo>
                    <a:pt x="0" y="193903"/>
                  </a:lnTo>
                </a:path>
              </a:pathLst>
            </a:custGeom>
            <a:ln w="3886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2380129" y="6527470"/>
              <a:ext cx="57785" cy="68580"/>
            </a:xfrm>
            <a:custGeom>
              <a:avLst/>
              <a:gdLst/>
              <a:ahLst/>
              <a:cxnLst/>
              <a:rect l="l" t="t" r="r" b="b"/>
              <a:pathLst>
                <a:path w="57785" h="68579">
                  <a:moveTo>
                    <a:pt x="0" y="68465"/>
                  </a:moveTo>
                  <a:lnTo>
                    <a:pt x="57569" y="0"/>
                  </a:lnTo>
                </a:path>
              </a:pathLst>
            </a:custGeom>
            <a:ln w="388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2405876" y="6370877"/>
              <a:ext cx="0" cy="194310"/>
            </a:xfrm>
            <a:custGeom>
              <a:avLst/>
              <a:gdLst/>
              <a:ahLst/>
              <a:cxnLst/>
              <a:rect l="l" t="t" r="r" b="b"/>
              <a:pathLst>
                <a:path h="194309">
                  <a:moveTo>
                    <a:pt x="0" y="0"/>
                  </a:moveTo>
                  <a:lnTo>
                    <a:pt x="0" y="193903"/>
                  </a:lnTo>
                </a:path>
              </a:pathLst>
            </a:custGeom>
            <a:ln w="3886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2719467" y="6527470"/>
              <a:ext cx="57785" cy="68580"/>
            </a:xfrm>
            <a:custGeom>
              <a:avLst/>
              <a:gdLst/>
              <a:ahLst/>
              <a:cxnLst/>
              <a:rect l="l" t="t" r="r" b="b"/>
              <a:pathLst>
                <a:path w="57785" h="68579">
                  <a:moveTo>
                    <a:pt x="0" y="68465"/>
                  </a:moveTo>
                  <a:lnTo>
                    <a:pt x="57569" y="0"/>
                  </a:lnTo>
                </a:path>
              </a:pathLst>
            </a:custGeom>
            <a:ln w="388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2745214" y="6370877"/>
              <a:ext cx="0" cy="194310"/>
            </a:xfrm>
            <a:custGeom>
              <a:avLst/>
              <a:gdLst/>
              <a:ahLst/>
              <a:cxnLst/>
              <a:rect l="l" t="t" r="r" b="b"/>
              <a:pathLst>
                <a:path h="194309">
                  <a:moveTo>
                    <a:pt x="0" y="0"/>
                  </a:moveTo>
                  <a:lnTo>
                    <a:pt x="0" y="193903"/>
                  </a:lnTo>
                </a:path>
              </a:pathLst>
            </a:custGeom>
            <a:ln w="3886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2968462" y="6527470"/>
              <a:ext cx="57785" cy="68580"/>
            </a:xfrm>
            <a:custGeom>
              <a:avLst/>
              <a:gdLst/>
              <a:ahLst/>
              <a:cxnLst/>
              <a:rect l="l" t="t" r="r" b="b"/>
              <a:pathLst>
                <a:path w="57785" h="68579">
                  <a:moveTo>
                    <a:pt x="0" y="68465"/>
                  </a:moveTo>
                  <a:lnTo>
                    <a:pt x="57569" y="0"/>
                  </a:lnTo>
                </a:path>
              </a:pathLst>
            </a:custGeom>
            <a:ln w="388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2994207" y="6370877"/>
              <a:ext cx="0" cy="194310"/>
            </a:xfrm>
            <a:custGeom>
              <a:avLst/>
              <a:gdLst/>
              <a:ahLst/>
              <a:cxnLst/>
              <a:rect l="l" t="t" r="r" b="b"/>
              <a:pathLst>
                <a:path h="194309">
                  <a:moveTo>
                    <a:pt x="0" y="0"/>
                  </a:moveTo>
                  <a:lnTo>
                    <a:pt x="0" y="193903"/>
                  </a:lnTo>
                </a:path>
              </a:pathLst>
            </a:custGeom>
            <a:ln w="3886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3508316" y="6527470"/>
              <a:ext cx="57785" cy="68580"/>
            </a:xfrm>
            <a:custGeom>
              <a:avLst/>
              <a:gdLst/>
              <a:ahLst/>
              <a:cxnLst/>
              <a:rect l="l" t="t" r="r" b="b"/>
              <a:pathLst>
                <a:path w="57785" h="68579">
                  <a:moveTo>
                    <a:pt x="0" y="68465"/>
                  </a:moveTo>
                  <a:lnTo>
                    <a:pt x="57569" y="0"/>
                  </a:lnTo>
                </a:path>
              </a:pathLst>
            </a:custGeom>
            <a:ln w="388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3534063" y="6370877"/>
              <a:ext cx="0" cy="194310"/>
            </a:xfrm>
            <a:custGeom>
              <a:avLst/>
              <a:gdLst/>
              <a:ahLst/>
              <a:cxnLst/>
              <a:rect l="l" t="t" r="r" b="b"/>
              <a:pathLst>
                <a:path h="194309">
                  <a:moveTo>
                    <a:pt x="0" y="0"/>
                  </a:moveTo>
                  <a:lnTo>
                    <a:pt x="0" y="193903"/>
                  </a:lnTo>
                </a:path>
              </a:pathLst>
            </a:custGeom>
            <a:ln w="3886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588693" y="6527470"/>
              <a:ext cx="57785" cy="68580"/>
            </a:xfrm>
            <a:custGeom>
              <a:avLst/>
              <a:gdLst/>
              <a:ahLst/>
              <a:cxnLst/>
              <a:rect l="l" t="t" r="r" b="b"/>
              <a:pathLst>
                <a:path w="57784" h="68579">
                  <a:moveTo>
                    <a:pt x="0" y="68465"/>
                  </a:moveTo>
                  <a:lnTo>
                    <a:pt x="57569" y="0"/>
                  </a:lnTo>
                </a:path>
              </a:pathLst>
            </a:custGeom>
            <a:ln w="388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614439" y="6370877"/>
              <a:ext cx="0" cy="194310"/>
            </a:xfrm>
            <a:custGeom>
              <a:avLst/>
              <a:gdLst/>
              <a:ahLst/>
              <a:cxnLst/>
              <a:rect l="l" t="t" r="r" b="b"/>
              <a:pathLst>
                <a:path h="194309">
                  <a:moveTo>
                    <a:pt x="0" y="0"/>
                  </a:moveTo>
                  <a:lnTo>
                    <a:pt x="0" y="193903"/>
                  </a:lnTo>
                </a:path>
              </a:pathLst>
            </a:custGeom>
            <a:ln w="3886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42" name="object 42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7203" y="4896381"/>
            <a:ext cx="2379340" cy="1391235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3035381" y="5821387"/>
            <a:ext cx="115740" cy="8844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499" dirty="0">
                <a:solidFill>
                  <a:srgbClr val="231F20"/>
                </a:solidFill>
                <a:latin typeface="AECOM Sans"/>
                <a:cs typeface="AECOM Sans"/>
              </a:rPr>
              <a:t>5m</a:t>
            </a:r>
            <a:endParaRPr sz="499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454987" y="5821387"/>
            <a:ext cx="944343" cy="296771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44338" defTabSz="829178">
              <a:spcBef>
                <a:spcPts val="91"/>
              </a:spcBef>
              <a:tabLst>
                <a:tab pos="323034" algn="l"/>
                <a:tab pos="682344" algn="l"/>
              </a:tabLst>
            </a:pPr>
            <a:r>
              <a:rPr sz="499" dirty="0">
                <a:solidFill>
                  <a:srgbClr val="231F20"/>
                </a:solidFill>
                <a:latin typeface="AECOM Sans"/>
                <a:cs typeface="AECOM Sans"/>
              </a:rPr>
              <a:t>2.5m	1.5m	3-6m</a:t>
            </a:r>
            <a:endParaRPr sz="499">
              <a:solidFill>
                <a:prstClr val="black"/>
              </a:solidFill>
              <a:latin typeface="AECOM Sans"/>
              <a:cs typeface="AECOM Sans"/>
            </a:endParaRPr>
          </a:p>
          <a:p>
            <a:pPr defTabSz="829178">
              <a:spcBef>
                <a:spcPts val="68"/>
              </a:spcBef>
            </a:pPr>
            <a:endParaRPr sz="272">
              <a:solidFill>
                <a:prstClr val="black"/>
              </a:solidFill>
              <a:latin typeface="AECOM Sans"/>
              <a:cs typeface="AECOM Sans"/>
            </a:endParaRPr>
          </a:p>
          <a:p>
            <a:pPr marL="11516" marR="4607" defTabSz="829178">
              <a:spcBef>
                <a:spcPts val="5"/>
              </a:spcBef>
              <a:tabLst>
                <a:tab pos="574666" algn="l"/>
              </a:tabLst>
            </a:pPr>
            <a:r>
              <a:rPr sz="499" spc="-5" dirty="0">
                <a:solidFill>
                  <a:srgbClr val="231F20"/>
                </a:solidFill>
                <a:latin typeface="AECOM Sans"/>
                <a:cs typeface="AECOM Sans"/>
              </a:rPr>
              <a:t>Green</a:t>
            </a:r>
            <a:r>
              <a:rPr sz="499" spc="100" dirty="0">
                <a:solidFill>
                  <a:srgbClr val="231F20"/>
                </a:solidFill>
                <a:latin typeface="AECOM Sans"/>
                <a:cs typeface="AECOM Sans"/>
              </a:rPr>
              <a:t>   </a:t>
            </a:r>
            <a:r>
              <a:rPr sz="499" spc="-5" dirty="0">
                <a:solidFill>
                  <a:srgbClr val="231F20"/>
                </a:solidFill>
                <a:latin typeface="AECOM Sans"/>
                <a:cs typeface="AECOM Sans"/>
              </a:rPr>
              <a:t>Footpath</a:t>
            </a:r>
            <a:r>
              <a:rPr sz="499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499" spc="-5" dirty="0">
                <a:solidFill>
                  <a:srgbClr val="231F20"/>
                </a:solidFill>
                <a:latin typeface="AECOM Sans"/>
                <a:cs typeface="AECOM Sans"/>
              </a:rPr>
              <a:t>Private drive </a:t>
            </a:r>
            <a:r>
              <a:rPr sz="499" spc="-100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499" spc="-9" dirty="0">
                <a:solidFill>
                  <a:srgbClr val="231F20"/>
                </a:solidFill>
                <a:latin typeface="AECOM Sans"/>
                <a:cs typeface="AECOM Sans"/>
              </a:rPr>
              <a:t>verge	way</a:t>
            </a:r>
            <a:endParaRPr sz="499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812527" y="5821387"/>
            <a:ext cx="913823" cy="296771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R="15547" algn="r" defTabSz="829178">
              <a:spcBef>
                <a:spcPts val="91"/>
              </a:spcBef>
              <a:tabLst>
                <a:tab pos="383494" algn="l"/>
              </a:tabLst>
            </a:pPr>
            <a:r>
              <a:rPr sz="499" dirty="0">
                <a:solidFill>
                  <a:srgbClr val="231F20"/>
                </a:solidFill>
                <a:latin typeface="AECOM Sans"/>
                <a:cs typeface="AECOM Sans"/>
              </a:rPr>
              <a:t>3-6m	1.5m      </a:t>
            </a:r>
            <a:r>
              <a:rPr sz="499" spc="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499" dirty="0">
                <a:solidFill>
                  <a:srgbClr val="231F20"/>
                </a:solidFill>
                <a:latin typeface="AECOM Sans"/>
                <a:cs typeface="AECOM Sans"/>
              </a:rPr>
              <a:t>2.5m</a:t>
            </a:r>
            <a:endParaRPr sz="499">
              <a:solidFill>
                <a:prstClr val="black"/>
              </a:solidFill>
              <a:latin typeface="AECOM Sans"/>
              <a:cs typeface="AECOM Sans"/>
            </a:endParaRPr>
          </a:p>
          <a:p>
            <a:pPr defTabSz="829178">
              <a:spcBef>
                <a:spcPts val="68"/>
              </a:spcBef>
            </a:pPr>
            <a:endParaRPr sz="272">
              <a:solidFill>
                <a:prstClr val="black"/>
              </a:solidFill>
              <a:latin typeface="AECOM Sans"/>
              <a:cs typeface="AECOM Sans"/>
            </a:endParaRPr>
          </a:p>
          <a:p>
            <a:pPr marL="11516" marR="4607" algn="r" defTabSz="829178">
              <a:spcBef>
                <a:spcPts val="5"/>
              </a:spcBef>
              <a:tabLst>
                <a:tab pos="726682" algn="l"/>
              </a:tabLst>
            </a:pPr>
            <a:r>
              <a:rPr sz="499" spc="-5" dirty="0">
                <a:solidFill>
                  <a:srgbClr val="231F20"/>
                </a:solidFill>
                <a:latin typeface="AECOM Sans"/>
                <a:cs typeface="AECOM Sans"/>
              </a:rPr>
              <a:t>Private</a:t>
            </a:r>
            <a:r>
              <a:rPr sz="499" spc="14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499" spc="-5" dirty="0">
                <a:solidFill>
                  <a:srgbClr val="231F20"/>
                </a:solidFill>
                <a:latin typeface="AECOM Sans"/>
                <a:cs typeface="AECOM Sans"/>
              </a:rPr>
              <a:t>drive</a:t>
            </a:r>
            <a:r>
              <a:rPr sz="499" spc="416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499" spc="-5" dirty="0">
                <a:solidFill>
                  <a:srgbClr val="231F20"/>
                </a:solidFill>
                <a:latin typeface="AECOM Sans"/>
                <a:cs typeface="AECOM Sans"/>
              </a:rPr>
              <a:t>Footpath</a:t>
            </a:r>
            <a:r>
              <a:rPr sz="499" spc="50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499" spc="-5" dirty="0">
                <a:solidFill>
                  <a:srgbClr val="231F20"/>
                </a:solidFill>
                <a:latin typeface="AECOM Sans"/>
                <a:cs typeface="AECOM Sans"/>
              </a:rPr>
              <a:t>Green </a:t>
            </a:r>
            <a:r>
              <a:rPr sz="499" spc="-9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499" spc="-5" dirty="0">
                <a:solidFill>
                  <a:srgbClr val="231F20"/>
                </a:solidFill>
                <a:latin typeface="AECOM Sans"/>
                <a:cs typeface="AECOM Sans"/>
              </a:rPr>
              <a:t>way	</a:t>
            </a:r>
            <a:r>
              <a:rPr sz="499" spc="-9" dirty="0">
                <a:solidFill>
                  <a:srgbClr val="231F20"/>
                </a:solidFill>
                <a:latin typeface="AECOM Sans"/>
                <a:cs typeface="AECOM Sans"/>
              </a:rPr>
              <a:t>verge</a:t>
            </a:r>
            <a:endParaRPr sz="499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4905691" y="3196484"/>
            <a:ext cx="2379858" cy="1391754"/>
            <a:chOff x="4034053" y="3525011"/>
            <a:chExt cx="2624455" cy="1534795"/>
          </a:xfrm>
        </p:grpSpPr>
        <p:pic>
          <p:nvPicPr>
            <p:cNvPr id="47" name="object 47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4053" y="3525011"/>
              <a:ext cx="2623883" cy="1534223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5062890" y="4767310"/>
              <a:ext cx="470534" cy="183515"/>
            </a:xfrm>
            <a:custGeom>
              <a:avLst/>
              <a:gdLst/>
              <a:ahLst/>
              <a:cxnLst/>
              <a:rect l="l" t="t" r="r" b="b"/>
              <a:pathLst>
                <a:path w="470535" h="183514">
                  <a:moveTo>
                    <a:pt x="0" y="183210"/>
                  </a:moveTo>
                  <a:lnTo>
                    <a:pt x="470319" y="0"/>
                  </a:lnTo>
                </a:path>
              </a:pathLst>
            </a:custGeom>
            <a:ln w="25399">
              <a:solidFill>
                <a:srgbClr val="B2D33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5595127" y="3788068"/>
              <a:ext cx="0" cy="866140"/>
            </a:xfrm>
            <a:custGeom>
              <a:avLst/>
              <a:gdLst/>
              <a:ahLst/>
              <a:cxnLst/>
              <a:rect l="l" t="t" r="r" b="b"/>
              <a:pathLst>
                <a:path h="866139">
                  <a:moveTo>
                    <a:pt x="0" y="865962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B2D33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4975928" y="4705004"/>
              <a:ext cx="619760" cy="279400"/>
            </a:xfrm>
            <a:custGeom>
              <a:avLst/>
              <a:gdLst/>
              <a:ahLst/>
              <a:cxnLst/>
              <a:rect l="l" t="t" r="r" b="b"/>
              <a:pathLst>
                <a:path w="619760" h="279400">
                  <a:moveTo>
                    <a:pt x="0" y="279387"/>
                  </a:moveTo>
                  <a:lnTo>
                    <a:pt x="36880" y="265023"/>
                  </a:lnTo>
                </a:path>
                <a:path w="619760" h="279400">
                  <a:moveTo>
                    <a:pt x="582320" y="52552"/>
                  </a:moveTo>
                  <a:lnTo>
                    <a:pt x="619201" y="38188"/>
                  </a:lnTo>
                  <a:lnTo>
                    <a:pt x="619201" y="0"/>
                  </a:lnTo>
                </a:path>
              </a:pathLst>
            </a:custGeom>
            <a:ln w="25400">
              <a:solidFill>
                <a:srgbClr val="B2D33E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5595129" y="3724399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h="38735">
                  <a:moveTo>
                    <a:pt x="-12700" y="19088"/>
                  </a:moveTo>
                  <a:lnTo>
                    <a:pt x="12700" y="19088"/>
                  </a:lnTo>
                </a:path>
              </a:pathLst>
            </a:custGeom>
            <a:ln w="38176">
              <a:solidFill>
                <a:srgbClr val="B2D33E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4429333" y="4690639"/>
              <a:ext cx="481965" cy="93345"/>
            </a:xfrm>
            <a:custGeom>
              <a:avLst/>
              <a:gdLst/>
              <a:ahLst/>
              <a:cxnLst/>
              <a:rect l="l" t="t" r="r" b="b"/>
              <a:pathLst>
                <a:path w="481964" h="93345">
                  <a:moveTo>
                    <a:pt x="0" y="93002"/>
                  </a:moveTo>
                  <a:lnTo>
                    <a:pt x="481431" y="0"/>
                  </a:lnTo>
                </a:path>
              </a:pathLst>
            </a:custGeom>
            <a:ln w="25400">
              <a:solidFill>
                <a:srgbClr val="B2D33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4960753" y="3876109"/>
              <a:ext cx="12065" cy="716280"/>
            </a:xfrm>
            <a:custGeom>
              <a:avLst/>
              <a:gdLst/>
              <a:ahLst/>
              <a:cxnLst/>
              <a:rect l="l" t="t" r="r" b="b"/>
              <a:pathLst>
                <a:path w="12064" h="716279">
                  <a:moveTo>
                    <a:pt x="11937" y="716064"/>
                  </a:moveTo>
                  <a:lnTo>
                    <a:pt x="0" y="0"/>
                  </a:lnTo>
                </a:path>
              </a:pathLst>
            </a:custGeom>
            <a:ln w="25399">
              <a:solidFill>
                <a:srgbClr val="B2D33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4340528" y="4641193"/>
              <a:ext cx="633730" cy="160020"/>
            </a:xfrm>
            <a:custGeom>
              <a:avLst/>
              <a:gdLst/>
              <a:ahLst/>
              <a:cxnLst/>
              <a:rect l="l" t="t" r="r" b="b"/>
              <a:pathLst>
                <a:path w="633729" h="160020">
                  <a:moveTo>
                    <a:pt x="0" y="159600"/>
                  </a:moveTo>
                  <a:lnTo>
                    <a:pt x="37909" y="152273"/>
                  </a:lnTo>
                </a:path>
                <a:path w="633729" h="160020">
                  <a:moveTo>
                    <a:pt x="595680" y="44526"/>
                  </a:moveTo>
                  <a:lnTo>
                    <a:pt x="633603" y="37198"/>
                  </a:lnTo>
                  <a:lnTo>
                    <a:pt x="632980" y="0"/>
                  </a:lnTo>
                </a:path>
              </a:pathLst>
            </a:custGeom>
            <a:ln w="25400">
              <a:solidFill>
                <a:srgbClr val="B2D33E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4959729" y="3814397"/>
              <a:ext cx="635" cy="37465"/>
            </a:xfrm>
            <a:custGeom>
              <a:avLst/>
              <a:gdLst/>
              <a:ahLst/>
              <a:cxnLst/>
              <a:rect l="l" t="t" r="r" b="b"/>
              <a:pathLst>
                <a:path w="635" h="37464">
                  <a:moveTo>
                    <a:pt x="311" y="-12700"/>
                  </a:moveTo>
                  <a:lnTo>
                    <a:pt x="311" y="49898"/>
                  </a:lnTo>
                </a:path>
              </a:pathLst>
            </a:custGeom>
            <a:ln w="26022">
              <a:solidFill>
                <a:srgbClr val="B2D33E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4662561" y="3883206"/>
              <a:ext cx="0" cy="643890"/>
            </a:xfrm>
            <a:custGeom>
              <a:avLst/>
              <a:gdLst/>
              <a:ahLst/>
              <a:cxnLst/>
              <a:rect l="l" t="t" r="r" b="b"/>
              <a:pathLst>
                <a:path h="643889">
                  <a:moveTo>
                    <a:pt x="0" y="0"/>
                  </a:moveTo>
                  <a:lnTo>
                    <a:pt x="0" y="643496"/>
                  </a:lnTo>
                </a:path>
              </a:pathLst>
            </a:custGeom>
            <a:ln w="25400">
              <a:solidFill>
                <a:srgbClr val="B2D33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7" name="object 57"/>
          <p:cNvGrpSpPr/>
          <p:nvPr/>
        </p:nvGrpSpPr>
        <p:grpSpPr>
          <a:xfrm>
            <a:off x="4878520" y="1503554"/>
            <a:ext cx="2406922" cy="1391754"/>
            <a:chOff x="4004090" y="1658086"/>
            <a:chExt cx="2654300" cy="1534795"/>
          </a:xfrm>
        </p:grpSpPr>
        <p:pic>
          <p:nvPicPr>
            <p:cNvPr id="58" name="object 58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4053" y="1658086"/>
              <a:ext cx="2623883" cy="1534210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4106994" y="2745742"/>
              <a:ext cx="746125" cy="116839"/>
            </a:xfrm>
            <a:custGeom>
              <a:avLst/>
              <a:gdLst/>
              <a:ahLst/>
              <a:cxnLst/>
              <a:rect l="l" t="t" r="r" b="b"/>
              <a:pathLst>
                <a:path w="746125" h="116839">
                  <a:moveTo>
                    <a:pt x="0" y="116611"/>
                  </a:moveTo>
                  <a:lnTo>
                    <a:pt x="745947" y="0"/>
                  </a:lnTo>
                </a:path>
              </a:pathLst>
            </a:custGeom>
            <a:ln w="25400">
              <a:solidFill>
                <a:srgbClr val="B2D33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4907765" y="2247759"/>
              <a:ext cx="7620" cy="389890"/>
            </a:xfrm>
            <a:custGeom>
              <a:avLst/>
              <a:gdLst/>
              <a:ahLst/>
              <a:cxnLst/>
              <a:rect l="l" t="t" r="r" b="b"/>
              <a:pathLst>
                <a:path w="7620" h="389889">
                  <a:moveTo>
                    <a:pt x="7581" y="389724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B2D33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4974865" y="1783370"/>
              <a:ext cx="370840" cy="333375"/>
            </a:xfrm>
            <a:custGeom>
              <a:avLst/>
              <a:gdLst/>
              <a:ahLst/>
              <a:cxnLst/>
              <a:rect l="l" t="t" r="r" b="b"/>
              <a:pathLst>
                <a:path w="370839" h="333375">
                  <a:moveTo>
                    <a:pt x="0" y="333146"/>
                  </a:moveTo>
                  <a:lnTo>
                    <a:pt x="370586" y="0"/>
                  </a:lnTo>
                </a:path>
              </a:pathLst>
            </a:custGeom>
            <a:ln w="25399">
              <a:solidFill>
                <a:srgbClr val="B2D33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4016790" y="2870448"/>
              <a:ext cx="38735" cy="6350"/>
            </a:xfrm>
            <a:custGeom>
              <a:avLst/>
              <a:gdLst/>
              <a:ahLst/>
              <a:cxnLst/>
              <a:rect l="l" t="t" r="r" b="b"/>
              <a:pathLst>
                <a:path w="38735" h="6350">
                  <a:moveTo>
                    <a:pt x="-12700" y="3003"/>
                  </a:moveTo>
                  <a:lnTo>
                    <a:pt x="51130" y="3003"/>
                  </a:lnTo>
                </a:path>
              </a:pathLst>
            </a:custGeom>
            <a:ln w="31407">
              <a:solidFill>
                <a:srgbClr val="B2D33E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4878828" y="1739513"/>
              <a:ext cx="515620" cy="1002665"/>
            </a:xfrm>
            <a:custGeom>
              <a:avLst/>
              <a:gdLst/>
              <a:ahLst/>
              <a:cxnLst/>
              <a:rect l="l" t="t" r="r" b="b"/>
              <a:pathLst>
                <a:path w="515620" h="1002664">
                  <a:moveTo>
                    <a:pt x="0" y="1002182"/>
                  </a:moveTo>
                  <a:lnTo>
                    <a:pt x="38430" y="996175"/>
                  </a:lnTo>
                  <a:lnTo>
                    <a:pt x="37630" y="954976"/>
                  </a:lnTo>
                </a:path>
                <a:path w="515620" h="1002664">
                  <a:moveTo>
                    <a:pt x="28384" y="479742"/>
                  </a:moveTo>
                  <a:lnTo>
                    <a:pt x="27584" y="438543"/>
                  </a:lnTo>
                  <a:lnTo>
                    <a:pt x="56705" y="412368"/>
                  </a:lnTo>
                </a:path>
                <a:path w="515620" h="1002664">
                  <a:moveTo>
                    <a:pt x="486282" y="26174"/>
                  </a:moveTo>
                  <a:lnTo>
                    <a:pt x="515404" y="0"/>
                  </a:lnTo>
                </a:path>
              </a:pathLst>
            </a:custGeom>
            <a:ln w="25400">
              <a:solidFill>
                <a:srgbClr val="B2D33E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4" name="object 64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2696" y="5190618"/>
            <a:ext cx="910166" cy="817756"/>
          </a:xfrm>
          <a:prstGeom prst="rect">
            <a:avLst/>
          </a:prstGeom>
        </p:spPr>
      </p:pic>
      <p:grpSp>
        <p:nvGrpSpPr>
          <p:cNvPr id="65" name="object 65"/>
          <p:cNvGrpSpPr/>
          <p:nvPr/>
        </p:nvGrpSpPr>
        <p:grpSpPr>
          <a:xfrm>
            <a:off x="1904178" y="3196484"/>
            <a:ext cx="2390799" cy="1391754"/>
            <a:chOff x="724052" y="3525011"/>
            <a:chExt cx="2636520" cy="1534795"/>
          </a:xfrm>
        </p:grpSpPr>
        <p:pic>
          <p:nvPicPr>
            <p:cNvPr id="66" name="object 66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4052" y="3525011"/>
              <a:ext cx="2623883" cy="1534223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2912022" y="3636552"/>
              <a:ext cx="349250" cy="5715"/>
            </a:xfrm>
            <a:custGeom>
              <a:avLst/>
              <a:gdLst/>
              <a:ahLst/>
              <a:cxnLst/>
              <a:rect l="l" t="t" r="r" b="b"/>
              <a:pathLst>
                <a:path w="349250" h="5714">
                  <a:moveTo>
                    <a:pt x="348703" y="5372"/>
                  </a:moveTo>
                  <a:lnTo>
                    <a:pt x="0" y="0"/>
                  </a:lnTo>
                </a:path>
              </a:pathLst>
            </a:custGeom>
            <a:ln w="25399">
              <a:solidFill>
                <a:srgbClr val="B2D33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2647792" y="3717547"/>
              <a:ext cx="96520" cy="1905"/>
            </a:xfrm>
            <a:custGeom>
              <a:avLst/>
              <a:gdLst/>
              <a:ahLst/>
              <a:cxnLst/>
              <a:rect l="l" t="t" r="r" b="b"/>
              <a:pathLst>
                <a:path w="96519" h="1904">
                  <a:moveTo>
                    <a:pt x="-12700" y="774"/>
                  </a:moveTo>
                  <a:lnTo>
                    <a:pt x="108661" y="774"/>
                  </a:lnTo>
                </a:path>
              </a:pathLst>
            </a:custGeom>
            <a:ln w="26949">
              <a:solidFill>
                <a:srgbClr val="B2D33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2402193" y="3792994"/>
              <a:ext cx="86360" cy="6350"/>
            </a:xfrm>
            <a:custGeom>
              <a:avLst/>
              <a:gdLst/>
              <a:ahLst/>
              <a:cxnLst/>
              <a:rect l="l" t="t" r="r" b="b"/>
              <a:pathLst>
                <a:path w="86360" h="6350">
                  <a:moveTo>
                    <a:pt x="-12699" y="3111"/>
                  </a:moveTo>
                  <a:lnTo>
                    <a:pt x="98691" y="3111"/>
                  </a:lnTo>
                </a:path>
              </a:pathLst>
            </a:custGeom>
            <a:ln w="31623">
              <a:solidFill>
                <a:srgbClr val="B2D33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2301679" y="3869278"/>
              <a:ext cx="34290" cy="208279"/>
            </a:xfrm>
            <a:custGeom>
              <a:avLst/>
              <a:gdLst/>
              <a:ahLst/>
              <a:cxnLst/>
              <a:rect l="l" t="t" r="r" b="b"/>
              <a:pathLst>
                <a:path w="34289" h="208279">
                  <a:moveTo>
                    <a:pt x="34226" y="0"/>
                  </a:moveTo>
                  <a:lnTo>
                    <a:pt x="0" y="207835"/>
                  </a:lnTo>
                </a:path>
              </a:pathLst>
            </a:custGeom>
            <a:ln w="25399">
              <a:solidFill>
                <a:srgbClr val="B2D33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2012790" y="4324624"/>
              <a:ext cx="223520" cy="5080"/>
            </a:xfrm>
            <a:custGeom>
              <a:avLst/>
              <a:gdLst/>
              <a:ahLst/>
              <a:cxnLst/>
              <a:rect l="l" t="t" r="r" b="b"/>
              <a:pathLst>
                <a:path w="223519" h="5079">
                  <a:moveTo>
                    <a:pt x="-12700" y="2305"/>
                  </a:moveTo>
                  <a:lnTo>
                    <a:pt x="235877" y="2305"/>
                  </a:lnTo>
                </a:path>
              </a:pathLst>
            </a:custGeom>
            <a:ln w="30010">
              <a:solidFill>
                <a:srgbClr val="B2D33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1310449" y="4469632"/>
              <a:ext cx="247650" cy="2540"/>
            </a:xfrm>
            <a:custGeom>
              <a:avLst/>
              <a:gdLst/>
              <a:ahLst/>
              <a:cxnLst/>
              <a:rect l="l" t="t" r="r" b="b"/>
              <a:pathLst>
                <a:path w="247650" h="2539">
                  <a:moveTo>
                    <a:pt x="-12700" y="1149"/>
                  </a:moveTo>
                  <a:lnTo>
                    <a:pt x="260223" y="1149"/>
                  </a:lnTo>
                </a:path>
              </a:pathLst>
            </a:custGeom>
            <a:ln w="27698">
              <a:solidFill>
                <a:srgbClr val="B2D33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3310270" y="3642692"/>
              <a:ext cx="38100" cy="635"/>
            </a:xfrm>
            <a:custGeom>
              <a:avLst/>
              <a:gdLst/>
              <a:ahLst/>
              <a:cxnLst/>
              <a:rect l="l" t="t" r="r" b="b"/>
              <a:pathLst>
                <a:path w="38100" h="635">
                  <a:moveTo>
                    <a:pt x="-12700" y="285"/>
                  </a:moveTo>
                  <a:lnTo>
                    <a:pt x="50177" y="285"/>
                  </a:lnTo>
                </a:path>
              </a:pathLst>
            </a:custGeom>
            <a:ln w="25971">
              <a:solidFill>
                <a:srgbClr val="B2D33E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1005347" y="3635593"/>
              <a:ext cx="1882139" cy="1018540"/>
            </a:xfrm>
            <a:custGeom>
              <a:avLst/>
              <a:gdLst/>
              <a:ahLst/>
              <a:cxnLst/>
              <a:rect l="l" t="t" r="r" b="b"/>
              <a:pathLst>
                <a:path w="1882139" h="1018539">
                  <a:moveTo>
                    <a:pt x="1881898" y="571"/>
                  </a:moveTo>
                  <a:lnTo>
                    <a:pt x="1844421" y="0"/>
                  </a:lnTo>
                  <a:lnTo>
                    <a:pt x="1837004" y="26263"/>
                  </a:lnTo>
                </a:path>
                <a:path w="1882139" h="1018539">
                  <a:moveTo>
                    <a:pt x="1829079" y="54355"/>
                  </a:moveTo>
                  <a:lnTo>
                    <a:pt x="1821662" y="80619"/>
                  </a:lnTo>
                  <a:lnTo>
                    <a:pt x="1785442" y="81203"/>
                  </a:lnTo>
                </a:path>
                <a:path w="1882139" h="1018539">
                  <a:moveTo>
                    <a:pt x="1618932" y="83870"/>
                  </a:moveTo>
                  <a:lnTo>
                    <a:pt x="1582712" y="84454"/>
                  </a:lnTo>
                  <a:lnTo>
                    <a:pt x="1574165" y="111632"/>
                  </a:lnTo>
                </a:path>
                <a:path w="1882139" h="1018539">
                  <a:moveTo>
                    <a:pt x="1564703" y="141757"/>
                  </a:moveTo>
                  <a:lnTo>
                    <a:pt x="1556156" y="168922"/>
                  </a:lnTo>
                  <a:lnTo>
                    <a:pt x="1523276" y="166547"/>
                  </a:lnTo>
                </a:path>
                <a:path w="1882139" h="1018539">
                  <a:moveTo>
                    <a:pt x="1376629" y="155943"/>
                  </a:moveTo>
                  <a:lnTo>
                    <a:pt x="1343748" y="153568"/>
                  </a:lnTo>
                  <a:lnTo>
                    <a:pt x="1337970" y="188633"/>
                  </a:lnTo>
                </a:path>
                <a:path w="1882139" h="1018539">
                  <a:moveTo>
                    <a:pt x="1292631" y="464057"/>
                  </a:moveTo>
                  <a:lnTo>
                    <a:pt x="1286852" y="499109"/>
                  </a:lnTo>
                  <a:lnTo>
                    <a:pt x="1298232" y="522147"/>
                  </a:lnTo>
                  <a:lnTo>
                    <a:pt x="1317193" y="522147"/>
                  </a:lnTo>
                  <a:lnTo>
                    <a:pt x="1317193" y="569772"/>
                  </a:lnTo>
                </a:path>
                <a:path w="1882139" h="1018539">
                  <a:moveTo>
                    <a:pt x="1317193" y="639622"/>
                  </a:moveTo>
                  <a:lnTo>
                    <a:pt x="1317193" y="687235"/>
                  </a:lnTo>
                  <a:lnTo>
                    <a:pt x="1279867" y="688009"/>
                  </a:lnTo>
                </a:path>
                <a:path w="1882139" h="1018539">
                  <a:moveTo>
                    <a:pt x="982814" y="694143"/>
                  </a:moveTo>
                  <a:lnTo>
                    <a:pt x="945489" y="694918"/>
                  </a:lnTo>
                  <a:lnTo>
                    <a:pt x="899972" y="729475"/>
                  </a:lnTo>
                  <a:lnTo>
                    <a:pt x="856653" y="731723"/>
                  </a:lnTo>
                </a:path>
                <a:path w="1882139" h="1018539">
                  <a:moveTo>
                    <a:pt x="795362" y="734898"/>
                  </a:moveTo>
                  <a:lnTo>
                    <a:pt x="752043" y="737146"/>
                  </a:lnTo>
                  <a:lnTo>
                    <a:pt x="721804" y="765492"/>
                  </a:lnTo>
                </a:path>
                <a:path w="1882139" h="1018539">
                  <a:moveTo>
                    <a:pt x="679869" y="804798"/>
                  </a:moveTo>
                  <a:lnTo>
                    <a:pt x="649630" y="833145"/>
                  </a:lnTo>
                  <a:lnTo>
                    <a:pt x="608825" y="833513"/>
                  </a:lnTo>
                </a:path>
                <a:path w="1882139" h="1018539">
                  <a:moveTo>
                    <a:pt x="276999" y="836599"/>
                  </a:moveTo>
                  <a:lnTo>
                    <a:pt x="236194" y="836980"/>
                  </a:lnTo>
                  <a:lnTo>
                    <a:pt x="233159" y="850798"/>
                  </a:lnTo>
                  <a:lnTo>
                    <a:pt x="195706" y="850798"/>
                  </a:lnTo>
                </a:path>
                <a:path w="1882139" h="1018539">
                  <a:moveTo>
                    <a:pt x="146202" y="850798"/>
                  </a:moveTo>
                  <a:lnTo>
                    <a:pt x="108750" y="850798"/>
                  </a:lnTo>
                  <a:lnTo>
                    <a:pt x="104051" y="883183"/>
                  </a:lnTo>
                </a:path>
                <a:path w="1882139" h="1018539">
                  <a:moveTo>
                    <a:pt x="98285" y="922845"/>
                  </a:moveTo>
                  <a:lnTo>
                    <a:pt x="93586" y="955230"/>
                  </a:lnTo>
                  <a:lnTo>
                    <a:pt x="45034" y="958303"/>
                  </a:lnTo>
                  <a:lnTo>
                    <a:pt x="48069" y="1016660"/>
                  </a:lnTo>
                  <a:lnTo>
                    <a:pt x="0" y="1018425"/>
                  </a:lnTo>
                </a:path>
              </a:pathLst>
            </a:custGeom>
            <a:ln w="25400">
              <a:solidFill>
                <a:srgbClr val="B2D33E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886526" y="4656622"/>
              <a:ext cx="48260" cy="1905"/>
            </a:xfrm>
            <a:custGeom>
              <a:avLst/>
              <a:gdLst/>
              <a:ahLst/>
              <a:cxnLst/>
              <a:rect l="l" t="t" r="r" b="b"/>
              <a:pathLst>
                <a:path w="48259" h="1904">
                  <a:moveTo>
                    <a:pt x="-12700" y="888"/>
                  </a:moveTo>
                  <a:lnTo>
                    <a:pt x="60769" y="888"/>
                  </a:lnTo>
                </a:path>
              </a:pathLst>
            </a:custGeom>
            <a:ln w="27178">
              <a:solidFill>
                <a:srgbClr val="B2D33E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6" name="object 76"/>
          <p:cNvGrpSpPr/>
          <p:nvPr/>
        </p:nvGrpSpPr>
        <p:grpSpPr>
          <a:xfrm>
            <a:off x="7907203" y="1503554"/>
            <a:ext cx="2379858" cy="1391754"/>
            <a:chOff x="7344054" y="1658086"/>
            <a:chExt cx="2624455" cy="1534795"/>
          </a:xfrm>
        </p:grpSpPr>
        <p:pic>
          <p:nvPicPr>
            <p:cNvPr id="77" name="object 77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44054" y="1658086"/>
              <a:ext cx="2623883" cy="1534223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7608977" y="1831590"/>
              <a:ext cx="2187575" cy="508634"/>
            </a:xfrm>
            <a:custGeom>
              <a:avLst/>
              <a:gdLst/>
              <a:ahLst/>
              <a:cxnLst/>
              <a:rect l="l" t="t" r="r" b="b"/>
              <a:pathLst>
                <a:path w="2187575" h="508635">
                  <a:moveTo>
                    <a:pt x="1387309" y="0"/>
                  </a:moveTo>
                  <a:lnTo>
                    <a:pt x="1301305" y="7480"/>
                  </a:lnTo>
                  <a:lnTo>
                    <a:pt x="1305039" y="172008"/>
                  </a:lnTo>
                  <a:lnTo>
                    <a:pt x="1245209" y="119659"/>
                  </a:lnTo>
                  <a:lnTo>
                    <a:pt x="661860" y="157048"/>
                  </a:lnTo>
                  <a:lnTo>
                    <a:pt x="635685" y="179489"/>
                  </a:lnTo>
                  <a:lnTo>
                    <a:pt x="639432" y="82257"/>
                  </a:lnTo>
                  <a:lnTo>
                    <a:pt x="594563" y="59829"/>
                  </a:lnTo>
                  <a:lnTo>
                    <a:pt x="530986" y="67297"/>
                  </a:lnTo>
                  <a:lnTo>
                    <a:pt x="534720" y="231838"/>
                  </a:lnTo>
                  <a:lnTo>
                    <a:pt x="0" y="508546"/>
                  </a:lnTo>
                  <a:lnTo>
                    <a:pt x="766571" y="493598"/>
                  </a:lnTo>
                  <a:lnTo>
                    <a:pt x="1660283" y="489851"/>
                  </a:lnTo>
                  <a:lnTo>
                    <a:pt x="2187536" y="471157"/>
                  </a:lnTo>
                  <a:lnTo>
                    <a:pt x="1802383" y="220611"/>
                  </a:lnTo>
                  <a:lnTo>
                    <a:pt x="1394790" y="224358"/>
                  </a:lnTo>
                  <a:lnTo>
                    <a:pt x="1406004" y="26174"/>
                  </a:lnTo>
                  <a:lnTo>
                    <a:pt x="1387309" y="0"/>
                  </a:lnTo>
                  <a:close/>
                </a:path>
              </a:pathLst>
            </a:custGeom>
            <a:solidFill>
              <a:srgbClr val="B2D33E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79" name="object 79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7203" y="3196484"/>
            <a:ext cx="2379340" cy="1391223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20056" y="6534776"/>
            <a:ext cx="317276" cy="10934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635" spc="18" dirty="0">
                <a:solidFill>
                  <a:srgbClr val="231F20"/>
                </a:solidFill>
                <a:latin typeface="AECOM Sans Light"/>
                <a:cs typeface="AECOM Sans Light"/>
              </a:rPr>
              <a:t>A</a:t>
            </a:r>
            <a:r>
              <a:rPr sz="635" spc="9" dirty="0">
                <a:solidFill>
                  <a:srgbClr val="231F20"/>
                </a:solidFill>
                <a:latin typeface="AECOM Sans Light"/>
                <a:cs typeface="AECOM Sans Light"/>
              </a:rPr>
              <a:t>EC</a:t>
            </a:r>
            <a:r>
              <a:rPr sz="635" spc="14" dirty="0">
                <a:solidFill>
                  <a:srgbClr val="231F20"/>
                </a:solidFill>
                <a:latin typeface="AECOM Sans Light"/>
                <a:cs typeface="AECOM Sans Light"/>
              </a:rPr>
              <a:t>O</a:t>
            </a:r>
            <a:r>
              <a:rPr sz="635" dirty="0">
                <a:solidFill>
                  <a:srgbClr val="231F20"/>
                </a:solidFill>
                <a:latin typeface="AECOM Sans Light"/>
                <a:cs typeface="AECOM Sans Light"/>
              </a:rPr>
              <a:t>M</a:t>
            </a:r>
            <a:endParaRPr sz="635">
              <a:solidFill>
                <a:prstClr val="black"/>
              </a:solidFill>
              <a:latin typeface="AECOM Sans Light"/>
              <a:cs typeface="AECOM Sans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9646" y="3195931"/>
            <a:ext cx="8197920" cy="32448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456429" y="6375676"/>
            <a:ext cx="4307123" cy="267488"/>
          </a:xfrm>
          <a:prstGeom prst="rect">
            <a:avLst/>
          </a:prstGeom>
        </p:spPr>
        <p:txBody>
          <a:bodyPr vert="horz" wrap="square" lIns="0" tIns="31094" rIns="0" bIns="0" rtlCol="0">
            <a:spAutoFit/>
          </a:bodyPr>
          <a:lstStyle/>
          <a:p>
            <a:pPr marL="11516" defTabSz="829178">
              <a:spcBef>
                <a:spcPts val="245"/>
              </a:spcBef>
            </a:pP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Figure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167. </a:t>
            </a:r>
            <a:r>
              <a:rPr sz="816" spc="-14" dirty="0">
                <a:solidFill>
                  <a:srgbClr val="231F20"/>
                </a:solidFill>
                <a:latin typeface="AECOM Sans"/>
                <a:cs typeface="AECOM Sans"/>
              </a:rPr>
              <a:t>Typical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existing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street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within the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Coastal Plotlands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and Plotlands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character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area.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  <a:p>
            <a:pPr marL="19578" defTabSz="829178">
              <a:spcBef>
                <a:spcPts val="118"/>
              </a:spcBef>
            </a:pPr>
            <a:r>
              <a:rPr sz="635" b="1" spc="5" dirty="0">
                <a:solidFill>
                  <a:srgbClr val="231F20"/>
                </a:solidFill>
                <a:latin typeface="AECOM Sans"/>
                <a:cs typeface="AECOM Sans"/>
              </a:rPr>
              <a:t>42</a:t>
            </a:r>
            <a:endParaRPr sz="635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76120" y="394714"/>
            <a:ext cx="9239010" cy="0"/>
          </a:xfrm>
          <a:custGeom>
            <a:avLst/>
            <a:gdLst/>
            <a:ahLst/>
            <a:cxnLst/>
            <a:rect l="l" t="t" r="r" b="b"/>
            <a:pathLst>
              <a:path w="10188575">
                <a:moveTo>
                  <a:pt x="0" y="0"/>
                </a:moveTo>
                <a:lnTo>
                  <a:pt x="10188003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76120" y="999324"/>
            <a:ext cx="9239010" cy="0"/>
          </a:xfrm>
          <a:custGeom>
            <a:avLst/>
            <a:gdLst/>
            <a:ahLst/>
            <a:cxnLst/>
            <a:rect l="l" t="t" r="r" b="b"/>
            <a:pathLst>
              <a:path w="10188575">
                <a:moveTo>
                  <a:pt x="0" y="0"/>
                </a:moveTo>
                <a:lnTo>
                  <a:pt x="10188003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64604" y="504120"/>
            <a:ext cx="2538784" cy="34646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2176" dirty="0">
                <a:solidFill>
                  <a:srgbClr val="231F20"/>
                </a:solidFill>
              </a:rPr>
              <a:t>4.0</a:t>
            </a:r>
            <a:r>
              <a:rPr sz="2176" spc="-27" dirty="0">
                <a:solidFill>
                  <a:srgbClr val="231F20"/>
                </a:solidFill>
              </a:rPr>
              <a:t> </a:t>
            </a:r>
            <a:r>
              <a:rPr sz="2176" dirty="0">
                <a:solidFill>
                  <a:srgbClr val="231F20"/>
                </a:solidFill>
              </a:rPr>
              <a:t>DESIGN</a:t>
            </a:r>
            <a:r>
              <a:rPr sz="2176" spc="-23" dirty="0">
                <a:solidFill>
                  <a:srgbClr val="231F20"/>
                </a:solidFill>
              </a:rPr>
              <a:t> </a:t>
            </a:r>
            <a:r>
              <a:rPr sz="2176" dirty="0">
                <a:solidFill>
                  <a:srgbClr val="231F20"/>
                </a:solidFill>
              </a:rPr>
              <a:t>CODES</a:t>
            </a:r>
            <a:endParaRPr sz="2176"/>
          </a:p>
        </p:txBody>
      </p:sp>
      <p:sp>
        <p:nvSpPr>
          <p:cNvPr id="8" name="object 8"/>
          <p:cNvSpPr txBox="1"/>
          <p:nvPr/>
        </p:nvSpPr>
        <p:spPr>
          <a:xfrm>
            <a:off x="1464604" y="1071027"/>
            <a:ext cx="4172958" cy="47367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270" b="1" spc="-36" dirty="0">
                <a:solidFill>
                  <a:srgbClr val="231F20"/>
                </a:solidFill>
                <a:latin typeface="AECOM Sans"/>
                <a:cs typeface="AECOM Sans"/>
              </a:rPr>
              <a:t>4.1.</a:t>
            </a:r>
            <a:r>
              <a:rPr sz="1270" b="1" spc="-9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1270" b="1" spc="-18" dirty="0">
                <a:solidFill>
                  <a:srgbClr val="231F20"/>
                </a:solidFill>
                <a:latin typeface="AECOM Sans"/>
                <a:cs typeface="AECOM Sans"/>
              </a:rPr>
              <a:t>COASTAL</a:t>
            </a:r>
            <a:r>
              <a:rPr sz="1270" b="1" spc="-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1270" b="1" dirty="0">
                <a:solidFill>
                  <a:srgbClr val="231F20"/>
                </a:solidFill>
                <a:latin typeface="AECOM Sans"/>
                <a:cs typeface="AECOM Sans"/>
              </a:rPr>
              <a:t>PLOTLANDS</a:t>
            </a:r>
            <a:r>
              <a:rPr sz="1270" b="1" spc="-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1270" b="1" spc="5" dirty="0">
                <a:solidFill>
                  <a:srgbClr val="231F20"/>
                </a:solidFill>
                <a:latin typeface="AECOM Sans"/>
                <a:cs typeface="AECOM Sans"/>
              </a:rPr>
              <a:t>AND</a:t>
            </a:r>
            <a:r>
              <a:rPr sz="1270" b="1" spc="-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1270" b="1" dirty="0">
                <a:solidFill>
                  <a:srgbClr val="231F20"/>
                </a:solidFill>
                <a:latin typeface="AECOM Sans"/>
                <a:cs typeface="AECOM Sans"/>
              </a:rPr>
              <a:t>PLOTLANDS</a:t>
            </a:r>
            <a:endParaRPr sz="1270">
              <a:solidFill>
                <a:prstClr val="black"/>
              </a:solidFill>
              <a:latin typeface="AECOM Sans"/>
              <a:cs typeface="AECOM Sans"/>
            </a:endParaRPr>
          </a:p>
          <a:p>
            <a:pPr marR="4607" algn="r" defTabSz="829178">
              <a:spcBef>
                <a:spcPts val="1106"/>
              </a:spcBef>
            </a:pP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Existing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Characteristics:</a:t>
            </a:r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13994" y="1667576"/>
            <a:ext cx="2823239" cy="1258292"/>
          </a:xfrm>
          <a:prstGeom prst="rect">
            <a:avLst/>
          </a:prstGeom>
        </p:spPr>
        <p:txBody>
          <a:bodyPr vert="horz" wrap="square" lIns="0" tIns="25335" rIns="0" bIns="0" rtlCol="0">
            <a:spAutoFit/>
          </a:bodyPr>
          <a:lstStyle/>
          <a:p>
            <a:pPr marL="218811" indent="-207294" defTabSz="829178">
              <a:spcBef>
                <a:spcPts val="199"/>
              </a:spcBef>
              <a:buFontTx/>
              <a:buChar char="•"/>
              <a:tabLst>
                <a:tab pos="218235" algn="l"/>
                <a:tab pos="218811" algn="l"/>
              </a:tabLst>
            </a:pP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Streets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laid out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in a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grid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structure,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with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views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to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the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sea.</a:t>
            </a:r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marL="218811" indent="-207294" defTabSz="829178">
              <a:spcBef>
                <a:spcPts val="109"/>
              </a:spcBef>
              <a:buFontTx/>
              <a:buChar char="•"/>
              <a:tabLst>
                <a:tab pos="218235" algn="l"/>
                <a:tab pos="218811" algn="l"/>
              </a:tabLst>
            </a:pP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Large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plots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that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have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been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sub-divided.</a:t>
            </a:r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marL="218811" indent="-207294" defTabSz="829178">
              <a:spcBef>
                <a:spcPts val="109"/>
              </a:spcBef>
              <a:buFontTx/>
              <a:buChar char="•"/>
              <a:tabLst>
                <a:tab pos="218235" algn="l"/>
                <a:tab pos="218811" algn="l"/>
              </a:tabLst>
            </a:pP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Large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 green verges.</a:t>
            </a:r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marL="218811" indent="-207294" defTabSz="829178">
              <a:spcBef>
                <a:spcPts val="109"/>
              </a:spcBef>
              <a:buFontTx/>
              <a:buChar char="•"/>
              <a:tabLst>
                <a:tab pos="218235" algn="l"/>
                <a:tab pos="218811" algn="l"/>
              </a:tabLst>
            </a:pP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Filtered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views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between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the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dwellings.</a:t>
            </a:r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marL="218811" marR="4607" indent="-207294" defTabSz="829178">
              <a:lnSpc>
                <a:spcPct val="101800"/>
              </a:lnSpc>
              <a:spcBef>
                <a:spcPts val="91"/>
              </a:spcBef>
              <a:buFontTx/>
              <a:buChar char="•"/>
              <a:tabLst>
                <a:tab pos="218235" algn="l"/>
                <a:tab pos="218811" algn="l"/>
              </a:tabLst>
            </a:pP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Predominantly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detached or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semi-detached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single-storey </a:t>
            </a:r>
            <a:r>
              <a:rPr sz="816" spc="-172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bungalows.</a:t>
            </a:r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marL="218811" indent="-207294" defTabSz="829178">
              <a:spcBef>
                <a:spcPts val="199"/>
              </a:spcBef>
              <a:buFontTx/>
              <a:buChar char="•"/>
              <a:tabLst>
                <a:tab pos="218235" algn="l"/>
                <a:tab pos="218811" algn="l"/>
              </a:tabLst>
            </a:pP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Mixture of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roof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types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including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pitched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and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hipped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roofs.</a:t>
            </a:r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marL="218811" marR="76008" indent="-207294" defTabSz="829178">
              <a:lnSpc>
                <a:spcPct val="111100"/>
              </a:lnSpc>
              <a:buFontTx/>
              <a:buChar char="•"/>
              <a:tabLst>
                <a:tab pos="218235" algn="l"/>
                <a:tab pos="218811" algn="l"/>
              </a:tabLst>
            </a:pP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On-plot car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parking either in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front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of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the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house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or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to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the </a:t>
            </a:r>
            <a:r>
              <a:rPr sz="816" spc="-172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side.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Some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dwellings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also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have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a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garage.</a:t>
            </a:r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115" y="1443439"/>
            <a:ext cx="2863316" cy="161408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7579707" y="1405002"/>
            <a:ext cx="971982" cy="13717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Proposed</a:t>
            </a:r>
            <a:r>
              <a:rPr sz="816" spc="-36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Character:</a:t>
            </a:r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79707" y="1667610"/>
            <a:ext cx="2943009" cy="1119560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218811" marR="60461" indent="-207294" defTabSz="829178">
              <a:lnSpc>
                <a:spcPct val="111100"/>
              </a:lnSpc>
              <a:spcBef>
                <a:spcPts val="91"/>
              </a:spcBef>
              <a:buFontTx/>
              <a:buChar char="•"/>
              <a:tabLst>
                <a:tab pos="218235" algn="l"/>
                <a:tab pos="218811" algn="l"/>
              </a:tabLst>
            </a:pP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Retain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the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history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of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the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plotlands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which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provides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a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unique </a:t>
            </a:r>
            <a:r>
              <a:rPr sz="816" spc="-168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character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to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this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area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through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the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layout.</a:t>
            </a:r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marL="218811" marR="4607" indent="-207294" defTabSz="829178">
              <a:lnSpc>
                <a:spcPct val="111100"/>
              </a:lnSpc>
              <a:buFontTx/>
              <a:buChar char="•"/>
              <a:tabLst>
                <a:tab pos="218235" algn="l"/>
                <a:tab pos="218811" algn="l"/>
              </a:tabLst>
            </a:pP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A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greater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connection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to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nature by retaining views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to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the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sea </a:t>
            </a:r>
            <a:r>
              <a:rPr sz="816" spc="-168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as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well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as enhancing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the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streets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with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more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greenery.</a:t>
            </a:r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marL="218811" marR="36277" indent="-207294" defTabSz="829178">
              <a:lnSpc>
                <a:spcPct val="111100"/>
              </a:lnSpc>
              <a:buFontTx/>
              <a:buChar char="•"/>
              <a:tabLst>
                <a:tab pos="218235" algn="l"/>
                <a:tab pos="218811" algn="l"/>
              </a:tabLst>
            </a:pP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Buildings</a:t>
            </a:r>
            <a:r>
              <a:rPr sz="816" spc="9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that</a:t>
            </a:r>
            <a:r>
              <a:rPr sz="816" spc="14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respond</a:t>
            </a:r>
            <a:r>
              <a:rPr sz="816" spc="9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to</a:t>
            </a:r>
            <a:r>
              <a:rPr sz="816" spc="14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the</a:t>
            </a:r>
            <a:r>
              <a:rPr sz="816" spc="9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existing</a:t>
            </a:r>
            <a:r>
              <a:rPr sz="816" spc="14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bungalows</a:t>
            </a:r>
            <a:r>
              <a:rPr sz="816" spc="9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but</a:t>
            </a:r>
            <a:r>
              <a:rPr sz="816" spc="14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offer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a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more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contemporary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approach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for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the height,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form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and </a:t>
            </a:r>
            <a:r>
              <a:rPr sz="816" spc="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massing.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The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materials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and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finishes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of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the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buildings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should </a:t>
            </a:r>
            <a:r>
              <a:rPr sz="816" spc="-172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also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be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to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a high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standard.</a:t>
            </a:r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56429" y="3040764"/>
            <a:ext cx="1898474" cy="13717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Figure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166.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Existing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Plotlands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spc="-14" dirty="0">
                <a:solidFill>
                  <a:srgbClr val="231F20"/>
                </a:solidFill>
                <a:latin typeface="AECOM Sans"/>
                <a:cs typeface="AECOM Sans"/>
              </a:rPr>
              <a:t>character.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75032" y="193947"/>
            <a:ext cx="1683118" cy="10934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635" b="1" dirty="0">
                <a:solidFill>
                  <a:srgbClr val="231F20"/>
                </a:solidFill>
                <a:latin typeface="AECOM Sans"/>
                <a:cs typeface="AECOM Sans"/>
              </a:rPr>
              <a:t>PEACEHAVEN</a:t>
            </a:r>
            <a:r>
              <a:rPr sz="635" b="1" spc="-14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635" b="1" dirty="0">
                <a:solidFill>
                  <a:srgbClr val="231F20"/>
                </a:solidFill>
                <a:latin typeface="AECOM Sans"/>
                <a:cs typeface="AECOM Sans"/>
              </a:rPr>
              <a:t>&amp;</a:t>
            </a:r>
            <a:r>
              <a:rPr sz="635" b="1" spc="-14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635" b="1" dirty="0">
                <a:solidFill>
                  <a:srgbClr val="231F20"/>
                </a:solidFill>
                <a:latin typeface="AECOM Sans"/>
                <a:cs typeface="AECOM Sans"/>
              </a:rPr>
              <a:t>TELSCOMBE</a:t>
            </a:r>
            <a:r>
              <a:rPr sz="635" b="1" spc="-14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635" b="1" dirty="0">
                <a:solidFill>
                  <a:srgbClr val="231F20"/>
                </a:solidFill>
                <a:latin typeface="AECOM Sans"/>
                <a:cs typeface="AECOM Sans"/>
              </a:rPr>
              <a:t>|</a:t>
            </a:r>
            <a:r>
              <a:rPr sz="635" b="1" spc="-9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635" spc="9" dirty="0">
                <a:solidFill>
                  <a:srgbClr val="58595B"/>
                </a:solidFill>
                <a:latin typeface="AECOM Sans Light"/>
                <a:cs typeface="AECOM Sans Light"/>
              </a:rPr>
              <a:t>Design</a:t>
            </a:r>
            <a:r>
              <a:rPr sz="635" spc="-18" dirty="0">
                <a:solidFill>
                  <a:srgbClr val="58595B"/>
                </a:solidFill>
                <a:latin typeface="AECOM Sans Light"/>
                <a:cs typeface="AECOM Sans Light"/>
              </a:rPr>
              <a:t> </a:t>
            </a:r>
            <a:r>
              <a:rPr sz="635" spc="9" dirty="0">
                <a:solidFill>
                  <a:srgbClr val="58595B"/>
                </a:solidFill>
                <a:latin typeface="AECOM Sans Light"/>
                <a:cs typeface="AECOM Sans Light"/>
              </a:rPr>
              <a:t>Code</a:t>
            </a:r>
            <a:endParaRPr sz="635">
              <a:solidFill>
                <a:prstClr val="black"/>
              </a:solidFill>
              <a:latin typeface="AECOM Sans Light"/>
              <a:cs typeface="AECOM Sans Ligh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1423" y="193947"/>
            <a:ext cx="1683118" cy="10934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635" b="1" dirty="0">
                <a:solidFill>
                  <a:srgbClr val="231F20"/>
                </a:solidFill>
                <a:latin typeface="AECOM Sans"/>
                <a:cs typeface="AECOM Sans"/>
              </a:rPr>
              <a:t>PEACEHAVEN</a:t>
            </a:r>
            <a:r>
              <a:rPr sz="635" b="1" spc="-14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635" b="1" dirty="0">
                <a:solidFill>
                  <a:srgbClr val="231F20"/>
                </a:solidFill>
                <a:latin typeface="AECOM Sans"/>
                <a:cs typeface="AECOM Sans"/>
              </a:rPr>
              <a:t>&amp;</a:t>
            </a:r>
            <a:r>
              <a:rPr sz="635" b="1" spc="-14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635" b="1" dirty="0">
                <a:solidFill>
                  <a:srgbClr val="231F20"/>
                </a:solidFill>
                <a:latin typeface="AECOM Sans"/>
                <a:cs typeface="AECOM Sans"/>
              </a:rPr>
              <a:t>TELSCOMBE</a:t>
            </a:r>
            <a:r>
              <a:rPr sz="635" b="1" spc="-14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635" b="1" dirty="0">
                <a:solidFill>
                  <a:srgbClr val="231F20"/>
                </a:solidFill>
                <a:latin typeface="AECOM Sans"/>
                <a:cs typeface="AECOM Sans"/>
              </a:rPr>
              <a:t>|</a:t>
            </a:r>
            <a:r>
              <a:rPr sz="635" b="1" spc="-9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635" spc="9" dirty="0">
                <a:solidFill>
                  <a:srgbClr val="58595B"/>
                </a:solidFill>
                <a:latin typeface="AECOM Sans Light"/>
                <a:cs typeface="AECOM Sans Light"/>
              </a:rPr>
              <a:t>Design</a:t>
            </a:r>
            <a:r>
              <a:rPr sz="635" spc="-18" dirty="0">
                <a:solidFill>
                  <a:srgbClr val="58595B"/>
                </a:solidFill>
                <a:latin typeface="AECOM Sans Light"/>
                <a:cs typeface="AECOM Sans Light"/>
              </a:rPr>
              <a:t> </a:t>
            </a:r>
            <a:r>
              <a:rPr sz="635" spc="9" dirty="0">
                <a:solidFill>
                  <a:srgbClr val="58595B"/>
                </a:solidFill>
                <a:latin typeface="AECOM Sans Light"/>
                <a:cs typeface="AECOM Sans Light"/>
              </a:rPr>
              <a:t>Code</a:t>
            </a:r>
            <a:endParaRPr sz="635">
              <a:solidFill>
                <a:prstClr val="black"/>
              </a:solidFill>
              <a:latin typeface="AECOM Sans Light"/>
              <a:cs typeface="AECOM Sans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604775" y="6534776"/>
            <a:ext cx="124377" cy="10934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635" b="1" spc="23" dirty="0">
                <a:solidFill>
                  <a:srgbClr val="231F20"/>
                </a:solidFill>
                <a:latin typeface="AECOM Sans"/>
                <a:cs typeface="AECOM Sans"/>
              </a:rPr>
              <a:t>43</a:t>
            </a:r>
            <a:endParaRPr sz="635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756" y="3272469"/>
            <a:ext cx="8412397" cy="312048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464604" y="1089611"/>
            <a:ext cx="4168927" cy="20706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270" b="1" spc="-32" dirty="0">
                <a:solidFill>
                  <a:srgbClr val="231F20"/>
                </a:solidFill>
                <a:latin typeface="AECOM Sans"/>
                <a:cs typeface="AECOM Sans"/>
              </a:rPr>
              <a:t>COASTAL</a:t>
            </a:r>
            <a:r>
              <a:rPr sz="1270" b="1" spc="-14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1270" b="1" spc="-9" dirty="0">
                <a:solidFill>
                  <a:srgbClr val="231F20"/>
                </a:solidFill>
                <a:latin typeface="AECOM Sans"/>
                <a:cs typeface="AECOM Sans"/>
              </a:rPr>
              <a:t>PLOTLAND</a:t>
            </a:r>
            <a:r>
              <a:rPr sz="1270" b="1" spc="-14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1270" b="1" dirty="0">
                <a:solidFill>
                  <a:srgbClr val="231F20"/>
                </a:solidFill>
                <a:latin typeface="AECOM Sans"/>
                <a:cs typeface="AECOM Sans"/>
              </a:rPr>
              <a:t>AND</a:t>
            </a:r>
            <a:r>
              <a:rPr sz="1270" b="1" spc="-14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1270" b="1" spc="-9" dirty="0">
                <a:solidFill>
                  <a:srgbClr val="231F20"/>
                </a:solidFill>
                <a:latin typeface="AECOM Sans"/>
                <a:cs typeface="AECOM Sans"/>
              </a:rPr>
              <a:t>PLOTLAND</a:t>
            </a:r>
            <a:r>
              <a:rPr sz="1270" b="1" spc="-14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1270" b="1" dirty="0">
                <a:solidFill>
                  <a:srgbClr val="231F20"/>
                </a:solidFill>
                <a:latin typeface="AECOM Sans"/>
                <a:cs typeface="AECOM Sans"/>
              </a:rPr>
              <a:t>STREET</a:t>
            </a:r>
            <a:r>
              <a:rPr sz="1270" b="1" spc="-14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1270" b="1" dirty="0">
                <a:solidFill>
                  <a:srgbClr val="231F20"/>
                </a:solidFill>
                <a:latin typeface="AECOM Sans"/>
                <a:cs typeface="AECOM Sans"/>
              </a:rPr>
              <a:t>CODES</a:t>
            </a:r>
            <a:endParaRPr sz="1270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37267" y="1536494"/>
            <a:ext cx="827450" cy="28356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defTabSz="829178">
              <a:lnSpc>
                <a:spcPct val="111100"/>
              </a:lnSpc>
              <a:spcBef>
                <a:spcPts val="91"/>
              </a:spcBef>
            </a:pPr>
            <a:r>
              <a:rPr sz="816" spc="-27" dirty="0">
                <a:solidFill>
                  <a:srgbClr val="231F20"/>
                </a:solidFill>
                <a:latin typeface="AECOM Sans Light"/>
                <a:cs typeface="AECOM Sans Light"/>
              </a:rPr>
              <a:t>R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etain permeable  grid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layout.</a:t>
            </a:r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20879" y="1583282"/>
            <a:ext cx="271786" cy="156945"/>
          </a:xfrm>
          <a:prstGeom prst="rect">
            <a:avLst/>
          </a:prstGeom>
          <a:solidFill>
            <a:srgbClr val="B2D33E"/>
          </a:solidFill>
        </p:spPr>
        <p:txBody>
          <a:bodyPr vert="horz" wrap="square" lIns="0" tIns="31094" rIns="0" bIns="0" rtlCol="0">
            <a:spAutoFit/>
          </a:bodyPr>
          <a:lstStyle/>
          <a:p>
            <a:pPr marL="21305" defTabSz="829178">
              <a:spcBef>
                <a:spcPts val="245"/>
              </a:spcBef>
            </a:pPr>
            <a:r>
              <a:rPr sz="816" b="1" dirty="0">
                <a:solidFill>
                  <a:srgbClr val="231F20"/>
                </a:solidFill>
                <a:latin typeface="AECOM Sans"/>
                <a:cs typeface="AECOM Sans"/>
              </a:rPr>
              <a:t>PS1.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74509" y="1550257"/>
            <a:ext cx="941463" cy="13717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  <a:tabLst>
                <a:tab pos="929370" algn="l"/>
              </a:tabLst>
            </a:pP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Retain</a:t>
            </a:r>
            <a:r>
              <a:rPr sz="816" spc="-14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existing  </a:t>
            </a:r>
            <a:r>
              <a:rPr sz="816" spc="82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u="sng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ECOM Sans Light"/>
                <a:cs typeface="AECOM Sans Light"/>
              </a:rPr>
              <a:t> 	</a:t>
            </a:r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74509" y="1688419"/>
            <a:ext cx="644341" cy="13717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green</a:t>
            </a:r>
            <a:r>
              <a:rPr sz="816" spc="-32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verges.</a:t>
            </a:r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58126" y="1583282"/>
            <a:ext cx="271786" cy="156945"/>
          </a:xfrm>
          <a:prstGeom prst="rect">
            <a:avLst/>
          </a:prstGeom>
          <a:solidFill>
            <a:srgbClr val="B2D33E"/>
          </a:solidFill>
        </p:spPr>
        <p:txBody>
          <a:bodyPr vert="horz" wrap="square" lIns="0" tIns="31094" rIns="0" bIns="0" rtlCol="0">
            <a:spAutoFit/>
          </a:bodyPr>
          <a:lstStyle/>
          <a:p>
            <a:pPr marL="21305" defTabSz="829178">
              <a:spcBef>
                <a:spcPts val="245"/>
              </a:spcBef>
            </a:pPr>
            <a:r>
              <a:rPr sz="816" b="1" dirty="0">
                <a:solidFill>
                  <a:srgbClr val="231F20"/>
                </a:solidFill>
                <a:latin typeface="AECOM Sans"/>
                <a:cs typeface="AECOM Sans"/>
              </a:rPr>
              <a:t>PS2.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577023" y="1536472"/>
            <a:ext cx="856818" cy="84089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defTabSz="829178">
              <a:lnSpc>
                <a:spcPct val="111100"/>
              </a:lnSpc>
              <a:spcBef>
                <a:spcPts val="91"/>
              </a:spcBef>
            </a:pP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Introduce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land</a:t>
            </a:r>
            <a:r>
              <a:rPr sz="816" spc="-14" dirty="0">
                <a:solidFill>
                  <a:srgbClr val="231F20"/>
                </a:solidFill>
                <a:latin typeface="AECOM Sans Light"/>
                <a:cs typeface="AECOM Sans Light"/>
              </a:rPr>
              <a:t>sc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aping along  the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green verges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(see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p.44</a:t>
            </a:r>
            <a:r>
              <a:rPr sz="816" spc="172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for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detail on types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of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landscaping).</a:t>
            </a:r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60627" y="1583282"/>
            <a:ext cx="271786" cy="156945"/>
          </a:xfrm>
          <a:prstGeom prst="rect">
            <a:avLst/>
          </a:prstGeom>
          <a:solidFill>
            <a:srgbClr val="B2D33E"/>
          </a:solidFill>
        </p:spPr>
        <p:txBody>
          <a:bodyPr vert="horz" wrap="square" lIns="0" tIns="31094" rIns="0" bIns="0" rtlCol="0">
            <a:spAutoFit/>
          </a:bodyPr>
          <a:lstStyle/>
          <a:p>
            <a:pPr marL="21305" defTabSz="829178">
              <a:spcBef>
                <a:spcPts val="245"/>
              </a:spcBef>
            </a:pPr>
            <a:r>
              <a:rPr sz="816" b="1" dirty="0">
                <a:solidFill>
                  <a:srgbClr val="231F20"/>
                </a:solidFill>
                <a:latin typeface="AECOM Sans"/>
                <a:cs typeface="AECOM Sans"/>
              </a:rPr>
              <a:t>PS3.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997376" y="1536472"/>
            <a:ext cx="841846" cy="56222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defTabSz="829178">
              <a:lnSpc>
                <a:spcPct val="111100"/>
              </a:lnSpc>
              <a:spcBef>
                <a:spcPts val="91"/>
              </a:spcBef>
            </a:pP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Retain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linearity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of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the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streets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and </a:t>
            </a:r>
            <a:r>
              <a:rPr sz="816" spc="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views</a:t>
            </a:r>
            <a:r>
              <a:rPr sz="816" spc="-36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towards</a:t>
            </a:r>
            <a:r>
              <a:rPr sz="816" spc="-36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the </a:t>
            </a:r>
            <a:r>
              <a:rPr sz="816" spc="-168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sea.</a:t>
            </a:r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680953" y="1583282"/>
            <a:ext cx="271786" cy="156945"/>
          </a:xfrm>
          <a:prstGeom prst="rect">
            <a:avLst/>
          </a:prstGeom>
          <a:solidFill>
            <a:srgbClr val="B2D33E"/>
          </a:solidFill>
        </p:spPr>
        <p:txBody>
          <a:bodyPr vert="horz" wrap="square" lIns="0" tIns="31094" rIns="0" bIns="0" rtlCol="0">
            <a:spAutoFit/>
          </a:bodyPr>
          <a:lstStyle/>
          <a:p>
            <a:pPr marL="21305" defTabSz="829178">
              <a:spcBef>
                <a:spcPts val="245"/>
              </a:spcBef>
            </a:pPr>
            <a:r>
              <a:rPr sz="816" b="1" dirty="0">
                <a:solidFill>
                  <a:srgbClr val="231F20"/>
                </a:solidFill>
                <a:latin typeface="AECOM Sans"/>
                <a:cs typeface="AECOM Sans"/>
              </a:rPr>
              <a:t>PS4.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997316" y="2384203"/>
            <a:ext cx="917279" cy="701561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defTabSz="829178">
              <a:lnSpc>
                <a:spcPct val="111100"/>
              </a:lnSpc>
              <a:spcBef>
                <a:spcPts val="91"/>
              </a:spcBef>
            </a:pP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In instances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where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the</a:t>
            </a:r>
            <a:r>
              <a:rPr sz="816" spc="-27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street</a:t>
            </a:r>
            <a:r>
              <a:rPr sz="816" spc="-23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is</a:t>
            </a:r>
            <a:r>
              <a:rPr sz="816" spc="-23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closed, </a:t>
            </a:r>
            <a:r>
              <a:rPr sz="816" spc="-172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a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pocket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park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can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be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introduced (see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p.45).</a:t>
            </a:r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680953" y="2431002"/>
            <a:ext cx="271786" cy="156945"/>
          </a:xfrm>
          <a:prstGeom prst="rect">
            <a:avLst/>
          </a:prstGeom>
          <a:solidFill>
            <a:srgbClr val="B2D33E"/>
          </a:solidFill>
        </p:spPr>
        <p:txBody>
          <a:bodyPr vert="horz" wrap="square" lIns="0" tIns="31094" rIns="0" bIns="0" rtlCol="0">
            <a:spAutoFit/>
          </a:bodyPr>
          <a:lstStyle/>
          <a:p>
            <a:pPr marL="21305" defTabSz="829178">
              <a:spcBef>
                <a:spcPts val="245"/>
              </a:spcBef>
            </a:pPr>
            <a:r>
              <a:rPr sz="816" b="1" dirty="0">
                <a:solidFill>
                  <a:srgbClr val="231F20"/>
                </a:solidFill>
                <a:latin typeface="AECOM Sans"/>
                <a:cs typeface="AECOM Sans"/>
              </a:rPr>
              <a:t>PS5.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476121" y="1443438"/>
            <a:ext cx="7167790" cy="4737836"/>
            <a:chOff x="252000" y="1591792"/>
            <a:chExt cx="7904480" cy="5224780"/>
          </a:xfrm>
        </p:grpSpPr>
        <p:sp>
          <p:nvSpPr>
            <p:cNvPr id="18" name="object 18"/>
            <p:cNvSpPr/>
            <p:nvPr/>
          </p:nvSpPr>
          <p:spPr>
            <a:xfrm>
              <a:off x="3617973" y="1854902"/>
              <a:ext cx="80010" cy="1899920"/>
            </a:xfrm>
            <a:custGeom>
              <a:avLst/>
              <a:gdLst/>
              <a:ahLst/>
              <a:cxnLst/>
              <a:rect l="l" t="t" r="r" b="b"/>
              <a:pathLst>
                <a:path w="80010" h="1899920">
                  <a:moveTo>
                    <a:pt x="79501" y="0"/>
                  </a:moveTo>
                  <a:lnTo>
                    <a:pt x="0" y="0"/>
                  </a:lnTo>
                  <a:lnTo>
                    <a:pt x="0" y="1899907"/>
                  </a:lnTo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5097148" y="1854902"/>
              <a:ext cx="80010" cy="3302635"/>
            </a:xfrm>
            <a:custGeom>
              <a:avLst/>
              <a:gdLst/>
              <a:ahLst/>
              <a:cxnLst/>
              <a:rect l="l" t="t" r="r" b="b"/>
              <a:pathLst>
                <a:path w="80010" h="3302635">
                  <a:moveTo>
                    <a:pt x="79501" y="0"/>
                  </a:moveTo>
                  <a:lnTo>
                    <a:pt x="0" y="0"/>
                  </a:lnTo>
                  <a:lnTo>
                    <a:pt x="0" y="3302101"/>
                  </a:lnTo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7964407" y="1854902"/>
              <a:ext cx="188595" cy="4685665"/>
            </a:xfrm>
            <a:custGeom>
              <a:avLst/>
              <a:gdLst/>
              <a:ahLst/>
              <a:cxnLst/>
              <a:rect l="l" t="t" r="r" b="b"/>
              <a:pathLst>
                <a:path w="188595" h="4685665">
                  <a:moveTo>
                    <a:pt x="188493" y="0"/>
                  </a:moveTo>
                  <a:lnTo>
                    <a:pt x="0" y="0"/>
                  </a:lnTo>
                  <a:lnTo>
                    <a:pt x="0" y="4685093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8082073" y="2792928"/>
              <a:ext cx="71120" cy="4020185"/>
            </a:xfrm>
            <a:custGeom>
              <a:avLst/>
              <a:gdLst/>
              <a:ahLst/>
              <a:cxnLst/>
              <a:rect l="l" t="t" r="r" b="b"/>
              <a:pathLst>
                <a:path w="71120" h="4020184">
                  <a:moveTo>
                    <a:pt x="70827" y="0"/>
                  </a:moveTo>
                  <a:lnTo>
                    <a:pt x="0" y="0"/>
                  </a:lnTo>
                  <a:lnTo>
                    <a:pt x="0" y="4020083"/>
                  </a:lnTo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22" name="object 22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000" y="1591792"/>
              <a:ext cx="3157594" cy="1779981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1464604" y="3040880"/>
            <a:ext cx="2751837" cy="13717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Figure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 168. 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Sketch</a:t>
            </a:r>
            <a:r>
              <a:rPr sz="816" spc="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showing</a:t>
            </a:r>
            <a:r>
              <a:rPr sz="816" spc="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proposed</a:t>
            </a:r>
            <a:r>
              <a:rPr sz="816" spc="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Plotlands</a:t>
            </a:r>
            <a:r>
              <a:rPr sz="816" spc="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spc="-14" dirty="0">
                <a:solidFill>
                  <a:srgbClr val="231F20"/>
                </a:solidFill>
                <a:latin typeface="AECOM Sans"/>
                <a:cs typeface="AECOM Sans"/>
              </a:rPr>
              <a:t>character.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64604" y="6375939"/>
            <a:ext cx="4599063" cy="266906"/>
          </a:xfrm>
          <a:prstGeom prst="rect">
            <a:avLst/>
          </a:prstGeom>
        </p:spPr>
        <p:txBody>
          <a:bodyPr vert="horz" wrap="square" lIns="0" tIns="30518" rIns="0" bIns="0" rtlCol="0">
            <a:spAutoFit/>
          </a:bodyPr>
          <a:lstStyle/>
          <a:p>
            <a:pPr marL="197505" defTabSz="829178">
              <a:spcBef>
                <a:spcPts val="240"/>
              </a:spcBef>
            </a:pP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Figure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169. 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Proposed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street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transformation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 of Coastal Plotlands and Plotlands 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character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area.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  <a:p>
            <a:pPr marL="11516" defTabSz="829178">
              <a:spcBef>
                <a:spcPts val="122"/>
              </a:spcBef>
            </a:pPr>
            <a:r>
              <a:rPr sz="635" spc="9" dirty="0">
                <a:solidFill>
                  <a:srgbClr val="231F20"/>
                </a:solidFill>
                <a:latin typeface="AECOM Sans Light"/>
                <a:cs typeface="AECOM Sans Light"/>
              </a:rPr>
              <a:t>AECOM</a:t>
            </a:r>
            <a:endParaRPr sz="635">
              <a:solidFill>
                <a:prstClr val="black"/>
              </a:solidFill>
              <a:latin typeface="AECOM Sans Light"/>
              <a:cs typeface="AECOM Sans 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609361" y="2142671"/>
            <a:ext cx="1263346" cy="98022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defTabSz="829178">
              <a:lnSpc>
                <a:spcPct val="111100"/>
              </a:lnSpc>
              <a:spcBef>
                <a:spcPts val="91"/>
              </a:spcBef>
            </a:pP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*Note: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All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necessary </a:t>
            </a:r>
            <a:r>
              <a:rPr sz="816" spc="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surveys and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safeguards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must be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taken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when </a:t>
            </a:r>
            <a:r>
              <a:rPr sz="816" spc="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proposals</a:t>
            </a:r>
            <a:r>
              <a:rPr sz="816" spc="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come</a:t>
            </a:r>
            <a:r>
              <a:rPr sz="816" spc="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forward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for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the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Coastal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Plotlands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to </a:t>
            </a:r>
            <a:r>
              <a:rPr sz="816" spc="-168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account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for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erosion of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the </a:t>
            </a:r>
            <a:r>
              <a:rPr sz="816" spc="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chalk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cliff.</a:t>
            </a:r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64604" y="6534776"/>
            <a:ext cx="125528" cy="10934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635" b="1" spc="23" dirty="0">
                <a:solidFill>
                  <a:srgbClr val="231F20"/>
                </a:solidFill>
                <a:latin typeface="AECOM Sans"/>
                <a:cs typeface="AECOM Sans"/>
              </a:rPr>
              <a:t>44</a:t>
            </a:r>
            <a:endParaRPr sz="635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120056" y="6534776"/>
            <a:ext cx="317276" cy="10934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635" spc="18" dirty="0">
                <a:solidFill>
                  <a:srgbClr val="231F20"/>
                </a:solidFill>
                <a:latin typeface="AECOM Sans Light"/>
                <a:cs typeface="AECOM Sans Light"/>
              </a:rPr>
              <a:t>A</a:t>
            </a:r>
            <a:r>
              <a:rPr sz="635" spc="9" dirty="0">
                <a:solidFill>
                  <a:srgbClr val="231F20"/>
                </a:solidFill>
                <a:latin typeface="AECOM Sans Light"/>
                <a:cs typeface="AECOM Sans Light"/>
              </a:rPr>
              <a:t>EC</a:t>
            </a:r>
            <a:r>
              <a:rPr sz="635" spc="14" dirty="0">
                <a:solidFill>
                  <a:srgbClr val="231F20"/>
                </a:solidFill>
                <a:latin typeface="AECOM Sans Light"/>
                <a:cs typeface="AECOM Sans Light"/>
              </a:rPr>
              <a:t>O</a:t>
            </a:r>
            <a:r>
              <a:rPr sz="635" dirty="0">
                <a:solidFill>
                  <a:srgbClr val="231F20"/>
                </a:solidFill>
                <a:latin typeface="AECOM Sans Light"/>
                <a:cs typeface="AECOM Sans Light"/>
              </a:rPr>
              <a:t>M</a:t>
            </a:r>
            <a:endParaRPr sz="635">
              <a:solidFill>
                <a:prstClr val="black"/>
              </a:solidFill>
              <a:latin typeface="AECOM Sans Light"/>
              <a:cs typeface="AECOM Sans Ligh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79098" y="1459239"/>
            <a:ext cx="7108481" cy="4925553"/>
            <a:chOff x="2130005" y="1609216"/>
            <a:chExt cx="7839075" cy="5431790"/>
          </a:xfrm>
        </p:grpSpPr>
        <p:pic>
          <p:nvPicPr>
            <p:cNvPr id="5" name="object 5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005" y="3581590"/>
              <a:ext cx="7838612" cy="34592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872780" y="1609216"/>
              <a:ext cx="299720" cy="217804"/>
            </a:xfrm>
            <a:custGeom>
              <a:avLst/>
              <a:gdLst/>
              <a:ahLst/>
              <a:cxnLst/>
              <a:rect l="l" t="t" r="r" b="b"/>
              <a:pathLst>
                <a:path w="299720" h="217805">
                  <a:moveTo>
                    <a:pt x="299224" y="0"/>
                  </a:moveTo>
                  <a:lnTo>
                    <a:pt x="0" y="0"/>
                  </a:lnTo>
                  <a:lnTo>
                    <a:pt x="0" y="217792"/>
                  </a:lnTo>
                  <a:lnTo>
                    <a:pt x="299224" y="217792"/>
                  </a:lnTo>
                  <a:lnTo>
                    <a:pt x="299224" y="0"/>
                  </a:lnTo>
                  <a:close/>
                </a:path>
              </a:pathLst>
            </a:custGeom>
            <a:solidFill>
              <a:srgbClr val="0FBCBE"/>
            </a:solidFill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464605" y="1089611"/>
            <a:ext cx="4322095" cy="20706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270" b="1" spc="-32" dirty="0">
                <a:solidFill>
                  <a:srgbClr val="231F20"/>
                </a:solidFill>
                <a:latin typeface="AECOM Sans"/>
                <a:cs typeface="AECOM Sans"/>
              </a:rPr>
              <a:t>COASTAL</a:t>
            </a:r>
            <a:r>
              <a:rPr sz="1270" b="1" spc="-14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1270" b="1" spc="-9" dirty="0">
                <a:solidFill>
                  <a:srgbClr val="231F20"/>
                </a:solidFill>
                <a:latin typeface="AECOM Sans"/>
                <a:cs typeface="AECOM Sans"/>
              </a:rPr>
              <a:t>PLOTLAND</a:t>
            </a:r>
            <a:r>
              <a:rPr sz="1270" b="1" spc="-14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1270" b="1" dirty="0">
                <a:solidFill>
                  <a:srgbClr val="231F20"/>
                </a:solidFill>
                <a:latin typeface="AECOM Sans"/>
                <a:cs typeface="AECOM Sans"/>
              </a:rPr>
              <a:t>AND</a:t>
            </a:r>
            <a:r>
              <a:rPr sz="1270" b="1" spc="-14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1270" b="1" spc="-9" dirty="0">
                <a:solidFill>
                  <a:srgbClr val="231F20"/>
                </a:solidFill>
                <a:latin typeface="AECOM Sans"/>
                <a:cs typeface="AECOM Sans"/>
              </a:rPr>
              <a:t>PLOTLAND </a:t>
            </a:r>
            <a:r>
              <a:rPr sz="1270" b="1" dirty="0">
                <a:solidFill>
                  <a:srgbClr val="231F20"/>
                </a:solidFill>
                <a:latin typeface="AECOM Sans"/>
                <a:cs typeface="AECOM Sans"/>
              </a:rPr>
              <a:t>BUILDING</a:t>
            </a:r>
            <a:r>
              <a:rPr sz="1270" b="1" spc="-14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1270" b="1" dirty="0">
                <a:solidFill>
                  <a:srgbClr val="231F20"/>
                </a:solidFill>
                <a:latin typeface="AECOM Sans"/>
                <a:cs typeface="AECOM Sans"/>
              </a:rPr>
              <a:t>CODES</a:t>
            </a:r>
            <a:endParaRPr sz="1270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115" y="1443439"/>
            <a:ext cx="2863316" cy="161408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641621" y="2468599"/>
            <a:ext cx="1475247" cy="562396"/>
          </a:xfrm>
          <a:prstGeom prst="rect">
            <a:avLst/>
          </a:prstGeom>
        </p:spPr>
        <p:txBody>
          <a:bodyPr vert="horz" wrap="square" lIns="0" tIns="25335" rIns="0" bIns="0" rtlCol="0">
            <a:spAutoFit/>
          </a:bodyPr>
          <a:lstStyle/>
          <a:p>
            <a:pPr marL="11516" defTabSz="829178">
              <a:spcBef>
                <a:spcPts val="199"/>
              </a:spcBef>
            </a:pPr>
            <a:r>
              <a:rPr sz="816" b="1" spc="-5" dirty="0">
                <a:solidFill>
                  <a:srgbClr val="231F20"/>
                </a:solidFill>
                <a:latin typeface="AECOM Sans"/>
                <a:cs typeface="AECOM Sans"/>
              </a:rPr>
              <a:t>Grouping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  <a:p>
            <a:pPr marL="11516" marR="4607" defTabSz="829178">
              <a:lnSpc>
                <a:spcPct val="111100"/>
              </a:lnSpc>
            </a:pP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No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more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than two units should </a:t>
            </a:r>
            <a:r>
              <a:rPr sz="816" spc="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be</a:t>
            </a:r>
            <a:r>
              <a:rPr sz="816" spc="-14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attached</a:t>
            </a:r>
            <a:r>
              <a:rPr sz="816" spc="-14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to</a:t>
            </a:r>
            <a:r>
              <a:rPr sz="816" spc="-14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retain</a:t>
            </a:r>
            <a:r>
              <a:rPr sz="816" spc="-14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filter</a:t>
            </a:r>
            <a:r>
              <a:rPr sz="816" spc="-14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views </a:t>
            </a:r>
            <a:r>
              <a:rPr sz="816" spc="-168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between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houses.</a:t>
            </a:r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94611" y="1443462"/>
            <a:ext cx="271786" cy="156945"/>
          </a:xfrm>
          <a:prstGeom prst="rect">
            <a:avLst/>
          </a:prstGeom>
          <a:solidFill>
            <a:srgbClr val="0FBCBE"/>
          </a:solidFill>
        </p:spPr>
        <p:txBody>
          <a:bodyPr vert="horz" wrap="square" lIns="0" tIns="31094" rIns="0" bIns="0" rtlCol="0">
            <a:spAutoFit/>
          </a:bodyPr>
          <a:lstStyle/>
          <a:p>
            <a:pPr marL="21305" defTabSz="829178">
              <a:spcBef>
                <a:spcPts val="245"/>
              </a:spcBef>
            </a:pPr>
            <a:r>
              <a:rPr sz="816" b="1" dirty="0">
                <a:solidFill>
                  <a:srgbClr val="231F20"/>
                </a:solidFill>
                <a:latin typeface="AECOM Sans"/>
                <a:cs typeface="AECOM Sans"/>
              </a:rPr>
              <a:t>PB1.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18438" y="1451074"/>
            <a:ext cx="271786" cy="156945"/>
          </a:xfrm>
          <a:prstGeom prst="rect">
            <a:avLst/>
          </a:prstGeom>
          <a:solidFill>
            <a:srgbClr val="0FBCBE"/>
          </a:solidFill>
        </p:spPr>
        <p:txBody>
          <a:bodyPr vert="horz" wrap="square" lIns="0" tIns="31094" rIns="0" bIns="0" rtlCol="0">
            <a:spAutoFit/>
          </a:bodyPr>
          <a:lstStyle/>
          <a:p>
            <a:pPr marL="21305" defTabSz="829178">
              <a:spcBef>
                <a:spcPts val="245"/>
              </a:spcBef>
            </a:pPr>
            <a:r>
              <a:rPr sz="816" b="1" dirty="0">
                <a:solidFill>
                  <a:srgbClr val="231F20"/>
                </a:solidFill>
                <a:latin typeface="AECOM Sans"/>
                <a:cs typeface="AECOM Sans"/>
              </a:rPr>
              <a:t>PB2.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396735" y="1478964"/>
            <a:ext cx="243571" cy="13717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816" b="1" dirty="0">
                <a:solidFill>
                  <a:srgbClr val="231F20"/>
                </a:solidFill>
                <a:latin typeface="AECOM Sans"/>
                <a:cs typeface="AECOM Sans"/>
              </a:rPr>
              <a:t>PB3.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76127" y="5739103"/>
            <a:ext cx="271786" cy="156945"/>
          </a:xfrm>
          <a:prstGeom prst="rect">
            <a:avLst/>
          </a:prstGeom>
          <a:solidFill>
            <a:srgbClr val="0FBCBE"/>
          </a:solidFill>
        </p:spPr>
        <p:txBody>
          <a:bodyPr vert="horz" wrap="square" lIns="0" tIns="31094" rIns="0" bIns="0" rtlCol="0">
            <a:spAutoFit/>
          </a:bodyPr>
          <a:lstStyle/>
          <a:p>
            <a:pPr marL="21305" defTabSz="829178">
              <a:spcBef>
                <a:spcPts val="245"/>
              </a:spcBef>
            </a:pPr>
            <a:r>
              <a:rPr sz="816" b="1" dirty="0">
                <a:solidFill>
                  <a:srgbClr val="231F20"/>
                </a:solidFill>
                <a:latin typeface="AECOM Sans"/>
                <a:cs typeface="AECOM Sans"/>
              </a:rPr>
              <a:t>PB8.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17766" y="1413309"/>
            <a:ext cx="1179852" cy="567999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95010" defTabSz="829178">
              <a:lnSpc>
                <a:spcPct val="111100"/>
              </a:lnSpc>
              <a:spcBef>
                <a:spcPts val="91"/>
              </a:spcBef>
            </a:pPr>
            <a:r>
              <a:rPr sz="816" b="1" dirty="0">
                <a:solidFill>
                  <a:srgbClr val="231F20"/>
                </a:solidFill>
                <a:latin typeface="AECOM Sans"/>
                <a:cs typeface="AECOM Sans"/>
              </a:rPr>
              <a:t>Building</a:t>
            </a:r>
            <a:r>
              <a:rPr sz="816" b="1" spc="181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b="1" dirty="0">
                <a:solidFill>
                  <a:srgbClr val="231F20"/>
                </a:solidFill>
                <a:latin typeface="AECOM Sans"/>
                <a:cs typeface="AECOM Sans"/>
              </a:rPr>
              <a:t>Line </a:t>
            </a:r>
            <a:r>
              <a:rPr sz="816" b="1" spc="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Buildings should be </a:t>
            </a:r>
            <a:r>
              <a:rPr sz="816" spc="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setback</a:t>
            </a:r>
            <a:r>
              <a:rPr sz="816" spc="-36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between</a:t>
            </a:r>
            <a:r>
              <a:rPr sz="816" spc="-36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3-6m</a:t>
            </a:r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marL="11516" defTabSz="829178">
              <a:spcBef>
                <a:spcPts val="109"/>
              </a:spcBef>
            </a:pP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from</a:t>
            </a:r>
            <a:r>
              <a:rPr sz="816" spc="-18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the</a:t>
            </a:r>
            <a:r>
              <a:rPr sz="816" spc="-14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edge</a:t>
            </a:r>
            <a:r>
              <a:rPr sz="816" spc="-14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of</a:t>
            </a:r>
            <a:r>
              <a:rPr sz="816" spc="-14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the</a:t>
            </a:r>
            <a:r>
              <a:rPr sz="816" spc="-18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plot.</a:t>
            </a:r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01918" y="3288498"/>
            <a:ext cx="1031867" cy="13717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816" b="1" dirty="0">
                <a:solidFill>
                  <a:srgbClr val="231F20"/>
                </a:solidFill>
                <a:latin typeface="AECOM Sans"/>
                <a:cs typeface="AECOM Sans"/>
              </a:rPr>
              <a:t>Boundary</a:t>
            </a:r>
            <a:r>
              <a:rPr sz="816" b="1" spc="-41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b="1" spc="-14" dirty="0">
                <a:solidFill>
                  <a:srgbClr val="231F20"/>
                </a:solidFill>
                <a:latin typeface="AECOM Sans"/>
                <a:cs typeface="AECOM Sans"/>
              </a:rPr>
              <a:t>Treatment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801919" y="3412874"/>
            <a:ext cx="1296168" cy="701561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defTabSz="829178">
              <a:lnSpc>
                <a:spcPct val="111100"/>
              </a:lnSpc>
              <a:spcBef>
                <a:spcPts val="91"/>
              </a:spcBef>
            </a:pP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A</a:t>
            </a:r>
            <a:r>
              <a:rPr sz="816" spc="-18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low</a:t>
            </a:r>
            <a:r>
              <a:rPr sz="816" spc="-18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wall</a:t>
            </a:r>
            <a:r>
              <a:rPr sz="816" spc="-18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(max</a:t>
            </a:r>
            <a:r>
              <a:rPr sz="816" spc="-18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height</a:t>
            </a:r>
            <a:r>
              <a:rPr sz="816" spc="-18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1.2m) </a:t>
            </a:r>
            <a:r>
              <a:rPr sz="816" spc="-172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using brick, flint or </a:t>
            </a:r>
            <a:r>
              <a:rPr sz="816" spc="-14" dirty="0">
                <a:solidFill>
                  <a:srgbClr val="231F20"/>
                </a:solidFill>
                <a:latin typeface="AECOM Sans Light"/>
                <a:cs typeface="AECOM Sans Light"/>
              </a:rPr>
              <a:t>render,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vegetation, ironmongery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or </a:t>
            </a:r>
            <a:r>
              <a:rPr sz="816" spc="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a mix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of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these. Wood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panel </a:t>
            </a:r>
            <a:r>
              <a:rPr sz="816" spc="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fencing</a:t>
            </a:r>
            <a:r>
              <a:rPr sz="816" spc="-14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should</a:t>
            </a:r>
            <a:r>
              <a:rPr sz="816" spc="-14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be</a:t>
            </a:r>
            <a:r>
              <a:rPr sz="816" spc="-14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avoided.</a:t>
            </a:r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56313" y="4165977"/>
            <a:ext cx="600003" cy="13717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816" b="1" dirty="0">
                <a:solidFill>
                  <a:srgbClr val="231F20"/>
                </a:solidFill>
                <a:latin typeface="AECOM Sans"/>
                <a:cs typeface="AECOM Sans"/>
              </a:rPr>
              <a:t>Car </a:t>
            </a:r>
            <a:r>
              <a:rPr sz="816" b="1" spc="-27" dirty="0">
                <a:solidFill>
                  <a:srgbClr val="231F20"/>
                </a:solidFill>
                <a:latin typeface="AECOM Sans"/>
                <a:cs typeface="AECOM Sans"/>
              </a:rPr>
              <a:t>P</a:t>
            </a:r>
            <a:r>
              <a:rPr sz="816" b="1" dirty="0">
                <a:solidFill>
                  <a:srgbClr val="231F20"/>
                </a:solidFill>
                <a:latin typeface="AECOM Sans"/>
                <a:cs typeface="AECOM Sans"/>
              </a:rPr>
              <a:t>arking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756314" y="4290353"/>
            <a:ext cx="1320352" cy="1119560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31094" defTabSz="829178">
              <a:lnSpc>
                <a:spcPct val="111100"/>
              </a:lnSpc>
              <a:spcBef>
                <a:spcPts val="91"/>
              </a:spcBef>
            </a:pP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On-plot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parking should be </a:t>
            </a:r>
            <a:r>
              <a:rPr sz="816" spc="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within</a:t>
            </a:r>
            <a:r>
              <a:rPr sz="816" spc="-18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curtilage.</a:t>
            </a:r>
            <a:r>
              <a:rPr sz="816" spc="-18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The</a:t>
            </a:r>
            <a:r>
              <a:rPr sz="816" spc="-18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parking </a:t>
            </a:r>
            <a:r>
              <a:rPr sz="816" spc="-168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space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can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be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 to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the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side</a:t>
            </a:r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  <a:p>
            <a:pPr marL="11516" marR="4607" defTabSz="829178">
              <a:lnSpc>
                <a:spcPct val="111100"/>
              </a:lnSpc>
            </a:pP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or in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front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of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the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building,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however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a maximum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of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one </a:t>
            </a:r>
            <a:r>
              <a:rPr sz="816" spc="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space</a:t>
            </a:r>
            <a:r>
              <a:rPr sz="816" spc="-18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should</a:t>
            </a:r>
            <a:r>
              <a:rPr sz="816" spc="-14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be</a:t>
            </a:r>
            <a:r>
              <a:rPr sz="816" spc="-14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in</a:t>
            </a:r>
            <a:r>
              <a:rPr sz="816" spc="-14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front</a:t>
            </a:r>
            <a:r>
              <a:rPr sz="816" spc="-14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and </a:t>
            </a:r>
            <a:r>
              <a:rPr sz="816" spc="-172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should be accompanied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by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landscaping.</a:t>
            </a:r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703589" y="2426982"/>
            <a:ext cx="1664116" cy="562396"/>
          </a:xfrm>
          <a:prstGeom prst="rect">
            <a:avLst/>
          </a:prstGeom>
        </p:spPr>
        <p:txBody>
          <a:bodyPr vert="horz" wrap="square" lIns="0" tIns="25335" rIns="0" bIns="0" rtlCol="0">
            <a:spAutoFit/>
          </a:bodyPr>
          <a:lstStyle/>
          <a:p>
            <a:pPr marL="11516" defTabSz="829178">
              <a:spcBef>
                <a:spcPts val="199"/>
              </a:spcBef>
            </a:pPr>
            <a:r>
              <a:rPr sz="816" b="1" dirty="0">
                <a:solidFill>
                  <a:srgbClr val="231F20"/>
                </a:solidFill>
                <a:latin typeface="AECOM Sans"/>
                <a:cs typeface="AECOM Sans"/>
              </a:rPr>
              <a:t>Heights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  <a:p>
            <a:pPr marL="11516" marR="4607" defTabSz="829178">
              <a:lnSpc>
                <a:spcPct val="111100"/>
              </a:lnSpc>
            </a:pP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The</a:t>
            </a:r>
            <a:r>
              <a:rPr sz="816" spc="-18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maximum</a:t>
            </a:r>
            <a:r>
              <a:rPr sz="816" spc="-18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height</a:t>
            </a:r>
            <a:r>
              <a:rPr sz="816" spc="-18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for</a:t>
            </a:r>
            <a:r>
              <a:rPr sz="816" spc="-14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buildings</a:t>
            </a:r>
            <a:r>
              <a:rPr sz="816" spc="-18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is </a:t>
            </a:r>
            <a:r>
              <a:rPr sz="816" spc="-172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2-2.5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storeys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(indicative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6-7.5m at </a:t>
            </a:r>
            <a:r>
              <a:rPr sz="816" spc="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eaves).</a:t>
            </a:r>
            <a:endParaRPr sz="816">
              <a:solidFill>
                <a:prstClr val="black"/>
              </a:solidFill>
              <a:latin typeface="AECOM Sans Light"/>
              <a:cs typeface="AECOM Sans Ligh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641524" y="1387813"/>
            <a:ext cx="1531101" cy="1119728"/>
          </a:xfrm>
          <a:prstGeom prst="rect">
            <a:avLst/>
          </a:prstGeom>
        </p:spPr>
        <p:txBody>
          <a:bodyPr vert="horz" wrap="square" lIns="0" tIns="25335" rIns="0" bIns="0" rtlCol="0">
            <a:spAutoFit/>
          </a:bodyPr>
          <a:lstStyle/>
          <a:p>
            <a:pPr marL="11516" defTabSz="829178">
              <a:spcBef>
                <a:spcPts val="199"/>
              </a:spcBef>
            </a:pPr>
            <a:r>
              <a:rPr sz="816" b="1" spc="-9" dirty="0">
                <a:solidFill>
                  <a:srgbClr val="231F20"/>
                </a:solidFill>
                <a:latin typeface="AECOM Sans"/>
                <a:cs typeface="AECOM Sans"/>
              </a:rPr>
              <a:t>Roof</a:t>
            </a:r>
            <a:r>
              <a:rPr sz="816" b="1" spc="-14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b="1" spc="-18" dirty="0">
                <a:solidFill>
                  <a:srgbClr val="231F20"/>
                </a:solidFill>
                <a:latin typeface="AECOM Sans"/>
                <a:cs typeface="AECOM Sans"/>
              </a:rPr>
              <a:t>Types</a:t>
            </a:r>
            <a:endParaRPr sz="816" dirty="0">
              <a:solidFill>
                <a:prstClr val="black"/>
              </a:solidFill>
              <a:latin typeface="AECOM Sans"/>
              <a:cs typeface="AECOM Sans"/>
            </a:endParaRPr>
          </a:p>
          <a:p>
            <a:pPr marL="11516" marR="4607" defTabSz="829178">
              <a:lnSpc>
                <a:spcPct val="111100"/>
              </a:lnSpc>
            </a:pP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The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acceptable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roof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types </a:t>
            </a:r>
            <a:r>
              <a:rPr sz="816" spc="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include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gable, hip,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M-shaped, </a:t>
            </a:r>
            <a:r>
              <a:rPr sz="816" spc="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saltbox,</a:t>
            </a:r>
            <a:r>
              <a:rPr sz="816" spc="-27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Jerkinhead</a:t>
            </a:r>
            <a:r>
              <a:rPr sz="816" spc="-23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(Dutch</a:t>
            </a:r>
            <a:r>
              <a:rPr sz="816" spc="-27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gable</a:t>
            </a:r>
            <a:r>
              <a:rPr lang="en-GB"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)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, </a:t>
            </a:r>
            <a:r>
              <a:rPr sz="816" spc="-168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Clerestory.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Pitched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roof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dormers </a:t>
            </a:r>
            <a:r>
              <a:rPr sz="816" spc="-172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are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acceptable,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however square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dormers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should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be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avoided.</a:t>
            </a:r>
            <a:endParaRPr sz="816" dirty="0">
              <a:solidFill>
                <a:prstClr val="black"/>
              </a:solidFill>
              <a:latin typeface="AECOM Sans Light"/>
              <a:cs typeface="AECOM Sans Ligh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801815" y="5683271"/>
            <a:ext cx="5298107" cy="562396"/>
          </a:xfrm>
          <a:prstGeom prst="rect">
            <a:avLst/>
          </a:prstGeom>
        </p:spPr>
        <p:txBody>
          <a:bodyPr vert="horz" wrap="square" lIns="0" tIns="25335" rIns="0" bIns="0" rtlCol="0">
            <a:spAutoFit/>
          </a:bodyPr>
          <a:lstStyle/>
          <a:p>
            <a:pPr marL="11516" defTabSz="829178">
              <a:spcBef>
                <a:spcPts val="199"/>
              </a:spcBef>
              <a:tabLst>
                <a:tab pos="5286009" algn="l"/>
              </a:tabLst>
            </a:pPr>
            <a:r>
              <a:rPr sz="816" b="1" spc="-9" dirty="0">
                <a:solidFill>
                  <a:srgbClr val="231F20"/>
                </a:solidFill>
                <a:latin typeface="AECOM Sans"/>
                <a:cs typeface="AECOM Sans"/>
              </a:rPr>
              <a:t>Frontage </a:t>
            </a:r>
            <a:r>
              <a:rPr sz="816" b="1" spc="-14" dirty="0">
                <a:solidFill>
                  <a:srgbClr val="231F20"/>
                </a:solidFill>
                <a:latin typeface="AECOM Sans"/>
                <a:cs typeface="AECOM Sans"/>
              </a:rPr>
              <a:t>Treatment  </a:t>
            </a:r>
            <a:r>
              <a:rPr sz="816" b="1" spc="-9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b="1" u="sng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ECOM Sans"/>
                <a:cs typeface="AECOM Sans"/>
              </a:rPr>
              <a:t> 	</a:t>
            </a:r>
            <a:endParaRPr sz="816" dirty="0">
              <a:solidFill>
                <a:prstClr val="black"/>
              </a:solidFill>
              <a:latin typeface="AECOM Sans"/>
              <a:cs typeface="AECOM Sans"/>
            </a:endParaRPr>
          </a:p>
          <a:p>
            <a:pPr marL="11516" marR="3882165" algn="just" defTabSz="829178">
              <a:lnSpc>
                <a:spcPct val="111100"/>
              </a:lnSpc>
            </a:pP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Princip</a:t>
            </a:r>
            <a:r>
              <a:rPr lang="en-GB"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al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windows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and access </a:t>
            </a:r>
            <a:r>
              <a:rPr sz="816" spc="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doors</a:t>
            </a:r>
            <a:r>
              <a:rPr sz="816" spc="-18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should</a:t>
            </a:r>
            <a:r>
              <a:rPr sz="816" spc="-14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be</a:t>
            </a:r>
            <a:r>
              <a:rPr sz="816" spc="-14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located</a:t>
            </a:r>
            <a:r>
              <a:rPr sz="816" spc="-18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at</a:t>
            </a:r>
            <a:r>
              <a:rPr sz="816" spc="-14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the </a:t>
            </a:r>
            <a:r>
              <a:rPr sz="816" spc="-172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front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of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the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building.</a:t>
            </a:r>
            <a:endParaRPr sz="816" dirty="0">
              <a:solidFill>
                <a:prstClr val="black"/>
              </a:solidFill>
              <a:latin typeface="AECOM Sans Light"/>
              <a:cs typeface="AECOM Sans Ligh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703589" y="1409475"/>
            <a:ext cx="424954" cy="13717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816" b="1" dirty="0">
                <a:solidFill>
                  <a:srgbClr val="231F20"/>
                </a:solidFill>
                <a:latin typeface="AECOM Sans"/>
                <a:cs typeface="AECOM Sans"/>
              </a:rPr>
              <a:t>Corne</a:t>
            </a:r>
            <a:r>
              <a:rPr sz="816" b="1" spc="-9" dirty="0">
                <a:solidFill>
                  <a:srgbClr val="231F20"/>
                </a:solidFill>
                <a:latin typeface="AECOM Sans"/>
                <a:cs typeface="AECOM Sans"/>
              </a:rPr>
              <a:t>r</a:t>
            </a:r>
            <a:r>
              <a:rPr sz="816" b="1" dirty="0">
                <a:solidFill>
                  <a:srgbClr val="231F20"/>
                </a:solidFill>
                <a:latin typeface="AECOM Sans"/>
                <a:cs typeface="AECOM Sans"/>
              </a:rPr>
              <a:t>s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703589" y="1533851"/>
            <a:ext cx="1826497" cy="701561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defTabSz="829178">
              <a:lnSpc>
                <a:spcPct val="111100"/>
              </a:lnSpc>
              <a:spcBef>
                <a:spcPts val="91"/>
              </a:spcBef>
            </a:pP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Corner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buildings should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address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at </a:t>
            </a:r>
            <a:r>
              <a:rPr sz="816" spc="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least two </a:t>
            </a:r>
            <a:r>
              <a:rPr sz="816" dirty="0" err="1">
                <a:solidFill>
                  <a:srgbClr val="231F20"/>
                </a:solidFill>
                <a:latin typeface="AECOM Sans Light"/>
                <a:cs typeface="AECOM Sans Light"/>
              </a:rPr>
              <a:t>princip</a:t>
            </a:r>
            <a:r>
              <a:rPr lang="en-GB" sz="816" dirty="0">
                <a:solidFill>
                  <a:srgbClr val="231F20"/>
                </a:solidFill>
                <a:latin typeface="AECOM Sans Light"/>
                <a:cs typeface="AECOM Sans Light"/>
              </a:rPr>
              <a:t>al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façades;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if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there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is </a:t>
            </a:r>
            <a:r>
              <a:rPr sz="816" spc="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any</a:t>
            </a:r>
            <a:r>
              <a:rPr sz="816" spc="18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other</a:t>
            </a:r>
            <a:r>
              <a:rPr sz="816" spc="23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publicly</a:t>
            </a:r>
            <a:r>
              <a:rPr sz="816" spc="23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visible</a:t>
            </a:r>
            <a:r>
              <a:rPr sz="816" spc="23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facade,</a:t>
            </a:r>
            <a:r>
              <a:rPr sz="816" spc="23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this </a:t>
            </a:r>
            <a:r>
              <a:rPr sz="816" spc="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will</a:t>
            </a:r>
            <a:r>
              <a:rPr sz="816" spc="-14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also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be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 treated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as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a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principle</a:t>
            </a:r>
            <a:r>
              <a:rPr sz="816" spc="-9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facade </a:t>
            </a:r>
            <a:r>
              <a:rPr sz="816" spc="-168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in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terms of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quality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 Light"/>
                <a:cs typeface="AECOM Sans Light"/>
              </a:rPr>
              <a:t>and</a:t>
            </a:r>
            <a:r>
              <a:rPr sz="816" spc="-5" dirty="0">
                <a:solidFill>
                  <a:srgbClr val="231F20"/>
                </a:solidFill>
                <a:latin typeface="AECOM Sans Light"/>
                <a:cs typeface="AECOM Sans Light"/>
              </a:rPr>
              <a:t> appearance.</a:t>
            </a:r>
            <a:endParaRPr sz="816" dirty="0">
              <a:solidFill>
                <a:prstClr val="black"/>
              </a:solidFill>
              <a:latin typeface="AECOM Sans Light"/>
              <a:cs typeface="AECOM Sans 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76127" y="4207391"/>
            <a:ext cx="271786" cy="156945"/>
          </a:xfrm>
          <a:prstGeom prst="rect">
            <a:avLst/>
          </a:prstGeom>
          <a:solidFill>
            <a:srgbClr val="0FBCBE"/>
          </a:solidFill>
        </p:spPr>
        <p:txBody>
          <a:bodyPr vert="horz" wrap="square" lIns="0" tIns="31094" rIns="0" bIns="0" rtlCol="0">
            <a:spAutoFit/>
          </a:bodyPr>
          <a:lstStyle/>
          <a:p>
            <a:pPr marL="21305" defTabSz="829178">
              <a:spcBef>
                <a:spcPts val="245"/>
              </a:spcBef>
            </a:pPr>
            <a:r>
              <a:rPr sz="816" b="1" dirty="0">
                <a:solidFill>
                  <a:srgbClr val="231F20"/>
                </a:solidFill>
                <a:latin typeface="AECOM Sans"/>
                <a:cs typeface="AECOM Sans"/>
              </a:rPr>
              <a:t>PB7.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476127" y="3329763"/>
            <a:ext cx="271786" cy="156945"/>
          </a:xfrm>
          <a:prstGeom prst="rect">
            <a:avLst/>
          </a:prstGeom>
          <a:solidFill>
            <a:srgbClr val="0FBCBE"/>
          </a:solidFill>
        </p:spPr>
        <p:txBody>
          <a:bodyPr vert="horz" wrap="square" lIns="0" tIns="31094" rIns="0" bIns="0" rtlCol="0">
            <a:spAutoFit/>
          </a:bodyPr>
          <a:lstStyle/>
          <a:p>
            <a:pPr marL="21305" defTabSz="829178">
              <a:spcBef>
                <a:spcPts val="245"/>
              </a:spcBef>
            </a:pPr>
            <a:r>
              <a:rPr sz="816" b="1" dirty="0">
                <a:solidFill>
                  <a:srgbClr val="231F20"/>
                </a:solidFill>
                <a:latin typeface="AECOM Sans"/>
                <a:cs typeface="AECOM Sans"/>
              </a:rPr>
              <a:t>PB6.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318438" y="2482480"/>
            <a:ext cx="271786" cy="156945"/>
          </a:xfrm>
          <a:prstGeom prst="rect">
            <a:avLst/>
          </a:prstGeom>
          <a:solidFill>
            <a:srgbClr val="0FBCBE"/>
          </a:solidFill>
        </p:spPr>
        <p:txBody>
          <a:bodyPr vert="horz" wrap="square" lIns="0" tIns="31094" rIns="0" bIns="0" rtlCol="0">
            <a:spAutoFit/>
          </a:bodyPr>
          <a:lstStyle/>
          <a:p>
            <a:pPr marL="21305" defTabSz="829178">
              <a:spcBef>
                <a:spcPts val="245"/>
              </a:spcBef>
            </a:pPr>
            <a:r>
              <a:rPr sz="816" b="1" dirty="0">
                <a:solidFill>
                  <a:srgbClr val="231F20"/>
                </a:solidFill>
                <a:latin typeface="AECOM Sans"/>
                <a:cs typeface="AECOM Sans"/>
              </a:rPr>
              <a:t>PB4.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386652" y="2482480"/>
            <a:ext cx="271786" cy="156945"/>
          </a:xfrm>
          <a:prstGeom prst="rect">
            <a:avLst/>
          </a:prstGeom>
          <a:solidFill>
            <a:srgbClr val="0FBCBE"/>
          </a:solidFill>
        </p:spPr>
        <p:txBody>
          <a:bodyPr vert="horz" wrap="square" lIns="0" tIns="31094" rIns="0" bIns="0" rtlCol="0">
            <a:spAutoFit/>
          </a:bodyPr>
          <a:lstStyle/>
          <a:p>
            <a:pPr marL="21305" defTabSz="829178">
              <a:spcBef>
                <a:spcPts val="245"/>
              </a:spcBef>
            </a:pPr>
            <a:r>
              <a:rPr sz="816" b="1" dirty="0">
                <a:solidFill>
                  <a:srgbClr val="231F20"/>
                </a:solidFill>
                <a:latin typeface="AECOM Sans"/>
                <a:cs typeface="AECOM Sans"/>
              </a:rPr>
              <a:t>PB5.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2365534" y="1521293"/>
            <a:ext cx="6567786" cy="3911536"/>
            <a:chOff x="1232824" y="1677648"/>
            <a:chExt cx="7242809" cy="4313555"/>
          </a:xfrm>
        </p:grpSpPr>
        <p:sp>
          <p:nvSpPr>
            <p:cNvPr id="29" name="object 29"/>
            <p:cNvSpPr/>
            <p:nvPr/>
          </p:nvSpPr>
          <p:spPr>
            <a:xfrm>
              <a:off x="3504004" y="1680823"/>
              <a:ext cx="111125" cy="2351405"/>
            </a:xfrm>
            <a:custGeom>
              <a:avLst/>
              <a:gdLst/>
              <a:ahLst/>
              <a:cxnLst/>
              <a:rect l="l" t="t" r="r" b="b"/>
              <a:pathLst>
                <a:path w="111125" h="2351404">
                  <a:moveTo>
                    <a:pt x="110794" y="0"/>
                  </a:moveTo>
                  <a:lnTo>
                    <a:pt x="0" y="0"/>
                  </a:lnTo>
                  <a:lnTo>
                    <a:pt x="0" y="2351189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5349180" y="1680823"/>
              <a:ext cx="180975" cy="2453005"/>
            </a:xfrm>
            <a:custGeom>
              <a:avLst/>
              <a:gdLst/>
              <a:ahLst/>
              <a:cxnLst/>
              <a:rect l="l" t="t" r="r" b="b"/>
              <a:pathLst>
                <a:path w="180975" h="2453004">
                  <a:moveTo>
                    <a:pt x="180670" y="0"/>
                  </a:moveTo>
                  <a:lnTo>
                    <a:pt x="0" y="0"/>
                  </a:lnTo>
                  <a:lnTo>
                    <a:pt x="0" y="2452433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5419055" y="2834340"/>
              <a:ext cx="111125" cy="1497965"/>
            </a:xfrm>
            <a:custGeom>
              <a:avLst/>
              <a:gdLst/>
              <a:ahLst/>
              <a:cxnLst/>
              <a:rect l="l" t="t" r="r" b="b"/>
              <a:pathLst>
                <a:path w="111125" h="1497964">
                  <a:moveTo>
                    <a:pt x="110794" y="0"/>
                  </a:moveTo>
                  <a:lnTo>
                    <a:pt x="0" y="0"/>
                  </a:lnTo>
                  <a:lnTo>
                    <a:pt x="0" y="149766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7691996" y="1700716"/>
              <a:ext cx="780415" cy="4287520"/>
            </a:xfrm>
            <a:custGeom>
              <a:avLst/>
              <a:gdLst/>
              <a:ahLst/>
              <a:cxnLst/>
              <a:rect l="l" t="t" r="r" b="b"/>
              <a:pathLst>
                <a:path w="780415" h="4287520">
                  <a:moveTo>
                    <a:pt x="132003" y="0"/>
                  </a:moveTo>
                  <a:lnTo>
                    <a:pt x="0" y="0"/>
                  </a:lnTo>
                  <a:lnTo>
                    <a:pt x="0" y="3735285"/>
                  </a:lnTo>
                  <a:lnTo>
                    <a:pt x="0" y="4287291"/>
                  </a:lnTo>
                  <a:lnTo>
                    <a:pt x="780008" y="4287291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7688820" y="2846519"/>
              <a:ext cx="152400" cy="0"/>
            </a:xfrm>
            <a:custGeom>
              <a:avLst/>
              <a:gdLst/>
              <a:ahLst/>
              <a:cxnLst/>
              <a:rect l="l" t="t" r="r" b="b"/>
              <a:pathLst>
                <a:path w="152400">
                  <a:moveTo>
                    <a:pt x="151980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1235999" y="4584011"/>
              <a:ext cx="3336290" cy="108585"/>
            </a:xfrm>
            <a:custGeom>
              <a:avLst/>
              <a:gdLst/>
              <a:ahLst/>
              <a:cxnLst/>
              <a:rect l="l" t="t" r="r" b="b"/>
              <a:pathLst>
                <a:path w="3336290" h="108585">
                  <a:moveTo>
                    <a:pt x="0" y="108000"/>
                  </a:moveTo>
                  <a:lnTo>
                    <a:pt x="3335997" y="108000"/>
                  </a:lnTo>
                  <a:lnTo>
                    <a:pt x="3335997" y="0"/>
                  </a:lnTo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1775999" y="3729169"/>
              <a:ext cx="1633855" cy="325120"/>
            </a:xfrm>
            <a:custGeom>
              <a:avLst/>
              <a:gdLst/>
              <a:ahLst/>
              <a:cxnLst/>
              <a:rect l="l" t="t" r="r" b="b"/>
              <a:pathLst>
                <a:path w="1633854" h="325120">
                  <a:moveTo>
                    <a:pt x="0" y="0"/>
                  </a:moveTo>
                  <a:lnTo>
                    <a:pt x="1633601" y="0"/>
                  </a:lnTo>
                  <a:lnTo>
                    <a:pt x="1633601" y="324789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1456444" y="3044173"/>
            <a:ext cx="2671798" cy="23476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725" spc="-9" dirty="0">
                <a:solidFill>
                  <a:srgbClr val="231F20"/>
                </a:solidFill>
                <a:latin typeface="AECOM Sans"/>
                <a:cs typeface="AECOM Sans"/>
              </a:rPr>
              <a:t>Figure</a:t>
            </a:r>
            <a:r>
              <a:rPr sz="725" dirty="0">
                <a:solidFill>
                  <a:srgbClr val="231F20"/>
                </a:solidFill>
                <a:latin typeface="AECOM Sans"/>
                <a:cs typeface="AECOM Sans"/>
              </a:rPr>
              <a:t> 170. </a:t>
            </a:r>
            <a:r>
              <a:rPr sz="725" spc="-5" dirty="0">
                <a:solidFill>
                  <a:srgbClr val="231F20"/>
                </a:solidFill>
                <a:latin typeface="AECOM Sans"/>
                <a:cs typeface="AECOM Sans"/>
              </a:rPr>
              <a:t>Contemporary</a:t>
            </a:r>
            <a:r>
              <a:rPr sz="725" spc="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725" spc="-5" dirty="0">
                <a:solidFill>
                  <a:srgbClr val="231F20"/>
                </a:solidFill>
                <a:latin typeface="AECOM Sans"/>
                <a:cs typeface="AECOM Sans"/>
              </a:rPr>
              <a:t>dwelling</a:t>
            </a:r>
            <a:r>
              <a:rPr sz="725" dirty="0">
                <a:solidFill>
                  <a:srgbClr val="231F20"/>
                </a:solidFill>
                <a:latin typeface="AECOM Sans"/>
                <a:cs typeface="AECOM Sans"/>
              </a:rPr>
              <a:t> with </a:t>
            </a:r>
            <a:r>
              <a:rPr sz="725" spc="-5" dirty="0">
                <a:solidFill>
                  <a:srgbClr val="231F20"/>
                </a:solidFill>
                <a:latin typeface="AECOM Sans"/>
                <a:cs typeface="AECOM Sans"/>
              </a:rPr>
              <a:t>flexible</a:t>
            </a:r>
            <a:r>
              <a:rPr sz="725" spc="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725" spc="-5" dirty="0">
                <a:solidFill>
                  <a:srgbClr val="231F20"/>
                </a:solidFill>
                <a:latin typeface="AECOM Sans"/>
                <a:cs typeface="AECOM Sans"/>
              </a:rPr>
              <a:t>ground</a:t>
            </a:r>
            <a:r>
              <a:rPr sz="725" dirty="0">
                <a:solidFill>
                  <a:srgbClr val="231F20"/>
                </a:solidFill>
                <a:latin typeface="AECOM Sans"/>
                <a:cs typeface="AECOM Sans"/>
              </a:rPr>
              <a:t> floor </a:t>
            </a:r>
            <a:r>
              <a:rPr sz="725" spc="-9" dirty="0">
                <a:solidFill>
                  <a:srgbClr val="231F20"/>
                </a:solidFill>
                <a:latin typeface="AECOM Sans"/>
                <a:cs typeface="AECOM Sans"/>
              </a:rPr>
              <a:t>for</a:t>
            </a:r>
            <a:endParaRPr sz="725">
              <a:solidFill>
                <a:prstClr val="black"/>
              </a:solidFill>
              <a:latin typeface="AECOM Sans"/>
              <a:cs typeface="AECOM Sans"/>
            </a:endParaRPr>
          </a:p>
          <a:p>
            <a:pPr marL="11516" defTabSz="829178"/>
            <a:r>
              <a:rPr sz="725" dirty="0">
                <a:solidFill>
                  <a:srgbClr val="231F20"/>
                </a:solidFill>
                <a:latin typeface="AECOM Sans"/>
                <a:cs typeface="AECOM Sans"/>
              </a:rPr>
              <a:t>adaptable</a:t>
            </a:r>
            <a:r>
              <a:rPr sz="725" spc="-14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725" spc="-5" dirty="0">
                <a:solidFill>
                  <a:srgbClr val="231F20"/>
                </a:solidFill>
                <a:latin typeface="AECOM Sans"/>
                <a:cs typeface="AECOM Sans"/>
              </a:rPr>
              <a:t>living.</a:t>
            </a:r>
            <a:endParaRPr sz="725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138513" y="6395318"/>
            <a:ext cx="4506357" cy="13717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Figure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171. 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Proposed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 building 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transformation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 of Coastal Plotlands and Plotlands 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character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area.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475032" y="193947"/>
            <a:ext cx="1683118" cy="10934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635" b="1" dirty="0">
                <a:solidFill>
                  <a:srgbClr val="231F20"/>
                </a:solidFill>
                <a:latin typeface="AECOM Sans"/>
                <a:cs typeface="AECOM Sans"/>
              </a:rPr>
              <a:t>PEACEHAVEN</a:t>
            </a:r>
            <a:r>
              <a:rPr sz="635" b="1" spc="-14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635" b="1" dirty="0">
                <a:solidFill>
                  <a:srgbClr val="231F20"/>
                </a:solidFill>
                <a:latin typeface="AECOM Sans"/>
                <a:cs typeface="AECOM Sans"/>
              </a:rPr>
              <a:t>&amp;</a:t>
            </a:r>
            <a:r>
              <a:rPr sz="635" b="1" spc="-14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635" b="1" dirty="0">
                <a:solidFill>
                  <a:srgbClr val="231F20"/>
                </a:solidFill>
                <a:latin typeface="AECOM Sans"/>
                <a:cs typeface="AECOM Sans"/>
              </a:rPr>
              <a:t>TELSCOMBE</a:t>
            </a:r>
            <a:r>
              <a:rPr sz="635" b="1" spc="-14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635" b="1" dirty="0">
                <a:solidFill>
                  <a:srgbClr val="231F20"/>
                </a:solidFill>
                <a:latin typeface="AECOM Sans"/>
                <a:cs typeface="AECOM Sans"/>
              </a:rPr>
              <a:t>|</a:t>
            </a:r>
            <a:r>
              <a:rPr sz="635" b="1" spc="-9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635" spc="9" dirty="0">
                <a:solidFill>
                  <a:srgbClr val="58595B"/>
                </a:solidFill>
                <a:latin typeface="AECOM Sans Light"/>
                <a:cs typeface="AECOM Sans Light"/>
              </a:rPr>
              <a:t>Design</a:t>
            </a:r>
            <a:r>
              <a:rPr sz="635" spc="-18" dirty="0">
                <a:solidFill>
                  <a:srgbClr val="58595B"/>
                </a:solidFill>
                <a:latin typeface="AECOM Sans Light"/>
                <a:cs typeface="AECOM Sans Light"/>
              </a:rPr>
              <a:t> </a:t>
            </a:r>
            <a:r>
              <a:rPr sz="635" spc="9" dirty="0">
                <a:solidFill>
                  <a:srgbClr val="58595B"/>
                </a:solidFill>
                <a:latin typeface="AECOM Sans Light"/>
                <a:cs typeface="AECOM Sans Light"/>
              </a:rPr>
              <a:t>Code</a:t>
            </a:r>
            <a:endParaRPr sz="635">
              <a:solidFill>
                <a:prstClr val="black"/>
              </a:solidFill>
              <a:latin typeface="AECOM Sans Light"/>
              <a:cs typeface="AECOM Sans Ligh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1423" y="193947"/>
            <a:ext cx="1683118" cy="10934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635" b="1" dirty="0">
                <a:solidFill>
                  <a:srgbClr val="231F20"/>
                </a:solidFill>
                <a:latin typeface="AECOM Sans"/>
                <a:cs typeface="AECOM Sans"/>
              </a:rPr>
              <a:t>PEACEHAVEN</a:t>
            </a:r>
            <a:r>
              <a:rPr sz="635" b="1" spc="-14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635" b="1" dirty="0">
                <a:solidFill>
                  <a:srgbClr val="231F20"/>
                </a:solidFill>
                <a:latin typeface="AECOM Sans"/>
                <a:cs typeface="AECOM Sans"/>
              </a:rPr>
              <a:t>&amp;</a:t>
            </a:r>
            <a:r>
              <a:rPr sz="635" b="1" spc="-14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635" b="1" dirty="0">
                <a:solidFill>
                  <a:srgbClr val="231F20"/>
                </a:solidFill>
                <a:latin typeface="AECOM Sans"/>
                <a:cs typeface="AECOM Sans"/>
              </a:rPr>
              <a:t>TELSCOMBE</a:t>
            </a:r>
            <a:r>
              <a:rPr sz="635" b="1" spc="-14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635" b="1" dirty="0">
                <a:solidFill>
                  <a:srgbClr val="231F20"/>
                </a:solidFill>
                <a:latin typeface="AECOM Sans"/>
                <a:cs typeface="AECOM Sans"/>
              </a:rPr>
              <a:t>|</a:t>
            </a:r>
            <a:r>
              <a:rPr sz="635" b="1" spc="-9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635" spc="9" dirty="0">
                <a:solidFill>
                  <a:srgbClr val="58595B"/>
                </a:solidFill>
                <a:latin typeface="AECOM Sans Light"/>
                <a:cs typeface="AECOM Sans Light"/>
              </a:rPr>
              <a:t>Design</a:t>
            </a:r>
            <a:r>
              <a:rPr sz="635" spc="-18" dirty="0">
                <a:solidFill>
                  <a:srgbClr val="58595B"/>
                </a:solidFill>
                <a:latin typeface="AECOM Sans Light"/>
                <a:cs typeface="AECOM Sans Light"/>
              </a:rPr>
              <a:t> </a:t>
            </a:r>
            <a:r>
              <a:rPr sz="635" spc="9" dirty="0">
                <a:solidFill>
                  <a:srgbClr val="58595B"/>
                </a:solidFill>
                <a:latin typeface="AECOM Sans Light"/>
                <a:cs typeface="AECOM Sans Light"/>
              </a:rPr>
              <a:t>Code</a:t>
            </a:r>
            <a:endParaRPr sz="635">
              <a:solidFill>
                <a:prstClr val="black"/>
              </a:solidFill>
              <a:latin typeface="AECOM Sans Light"/>
              <a:cs typeface="AECOM Sans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605477" y="6534776"/>
            <a:ext cx="123225" cy="10934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635" b="1" spc="14" dirty="0">
                <a:solidFill>
                  <a:srgbClr val="231F20"/>
                </a:solidFill>
                <a:latin typeface="AECOM Sans"/>
                <a:cs typeface="AECOM Sans"/>
              </a:rPr>
              <a:t>45</a:t>
            </a:r>
            <a:endParaRPr sz="635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64604" y="6534776"/>
            <a:ext cx="317276" cy="10934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635" spc="18" dirty="0">
                <a:solidFill>
                  <a:srgbClr val="231F20"/>
                </a:solidFill>
                <a:latin typeface="AECOM Sans Light"/>
                <a:cs typeface="AECOM Sans Light"/>
              </a:rPr>
              <a:t>A</a:t>
            </a:r>
            <a:r>
              <a:rPr sz="635" spc="9" dirty="0">
                <a:solidFill>
                  <a:srgbClr val="231F20"/>
                </a:solidFill>
                <a:latin typeface="AECOM Sans Light"/>
                <a:cs typeface="AECOM Sans Light"/>
              </a:rPr>
              <a:t>EC</a:t>
            </a:r>
            <a:r>
              <a:rPr sz="635" spc="14" dirty="0">
                <a:solidFill>
                  <a:srgbClr val="231F20"/>
                </a:solidFill>
                <a:latin typeface="AECOM Sans Light"/>
                <a:cs typeface="AECOM Sans Light"/>
              </a:rPr>
              <a:t>O</a:t>
            </a:r>
            <a:r>
              <a:rPr sz="635" dirty="0">
                <a:solidFill>
                  <a:srgbClr val="231F20"/>
                </a:solidFill>
                <a:latin typeface="AECOM Sans Light"/>
                <a:cs typeface="AECOM Sans Light"/>
              </a:rPr>
              <a:t>M</a:t>
            </a:r>
            <a:endParaRPr sz="635">
              <a:solidFill>
                <a:prstClr val="black"/>
              </a:solidFill>
              <a:latin typeface="AECOM Sans Light"/>
              <a:cs typeface="AECOM Sans Light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115" y="1524169"/>
            <a:ext cx="9052409" cy="222676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464604" y="1089611"/>
            <a:ext cx="3769309" cy="20706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270" b="1" spc="-32" dirty="0">
                <a:solidFill>
                  <a:srgbClr val="231F20"/>
                </a:solidFill>
                <a:latin typeface="AECOM Sans"/>
                <a:cs typeface="AECOM Sans"/>
              </a:rPr>
              <a:t>COASTAL</a:t>
            </a:r>
            <a:r>
              <a:rPr sz="1270" b="1" spc="-14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1270" b="1" spc="-9" dirty="0">
                <a:solidFill>
                  <a:srgbClr val="231F20"/>
                </a:solidFill>
                <a:latin typeface="AECOM Sans"/>
                <a:cs typeface="AECOM Sans"/>
              </a:rPr>
              <a:t>PLOTLAND</a:t>
            </a:r>
            <a:r>
              <a:rPr sz="1270" b="1" spc="-14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1270" b="1" dirty="0">
                <a:solidFill>
                  <a:srgbClr val="231F20"/>
                </a:solidFill>
                <a:latin typeface="AECOM Sans"/>
                <a:cs typeface="AECOM Sans"/>
              </a:rPr>
              <a:t>AND</a:t>
            </a:r>
            <a:r>
              <a:rPr sz="1270" b="1" spc="-14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1270" b="1" spc="-9" dirty="0">
                <a:solidFill>
                  <a:srgbClr val="231F20"/>
                </a:solidFill>
                <a:latin typeface="AECOM Sans"/>
                <a:cs typeface="AECOM Sans"/>
              </a:rPr>
              <a:t>PLOTLAND SECTIONS</a:t>
            </a:r>
            <a:endParaRPr sz="1270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115" y="4022554"/>
            <a:ext cx="9052409" cy="222796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923491" y="4110320"/>
            <a:ext cx="271786" cy="156945"/>
          </a:xfrm>
          <a:prstGeom prst="rect">
            <a:avLst/>
          </a:prstGeom>
          <a:solidFill>
            <a:srgbClr val="B2D33E"/>
          </a:solidFill>
        </p:spPr>
        <p:txBody>
          <a:bodyPr vert="horz" wrap="square" lIns="0" tIns="31094" rIns="0" bIns="0" rtlCol="0">
            <a:spAutoFit/>
          </a:bodyPr>
          <a:lstStyle/>
          <a:p>
            <a:pPr marL="21305" defTabSz="829178">
              <a:spcBef>
                <a:spcPts val="245"/>
              </a:spcBef>
            </a:pPr>
            <a:r>
              <a:rPr sz="816" b="1" dirty="0">
                <a:solidFill>
                  <a:srgbClr val="231F20"/>
                </a:solidFill>
                <a:latin typeface="AECOM Sans"/>
                <a:cs typeface="AECOM Sans"/>
              </a:rPr>
              <a:t>PS3.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096879" y="4110320"/>
            <a:ext cx="271786" cy="156945"/>
          </a:xfrm>
          <a:prstGeom prst="rect">
            <a:avLst/>
          </a:prstGeom>
          <a:solidFill>
            <a:srgbClr val="0FBCBE"/>
          </a:solidFill>
        </p:spPr>
        <p:txBody>
          <a:bodyPr vert="horz" wrap="square" lIns="0" tIns="31094" rIns="0" bIns="0" rtlCol="0">
            <a:spAutoFit/>
          </a:bodyPr>
          <a:lstStyle/>
          <a:p>
            <a:pPr marL="21305" defTabSz="829178">
              <a:spcBef>
                <a:spcPts val="245"/>
              </a:spcBef>
            </a:pPr>
            <a:r>
              <a:rPr sz="816" b="1" dirty="0">
                <a:solidFill>
                  <a:srgbClr val="231F20"/>
                </a:solidFill>
                <a:latin typeface="AECOM Sans"/>
                <a:cs typeface="AECOM Sans"/>
              </a:rPr>
              <a:t>PB2.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18979" y="4110320"/>
            <a:ext cx="271786" cy="156945"/>
          </a:xfrm>
          <a:prstGeom prst="rect">
            <a:avLst/>
          </a:prstGeom>
          <a:solidFill>
            <a:srgbClr val="0FBCBE"/>
          </a:solidFill>
        </p:spPr>
        <p:txBody>
          <a:bodyPr vert="horz" wrap="square" lIns="0" tIns="31094" rIns="0" bIns="0" rtlCol="0">
            <a:spAutoFit/>
          </a:bodyPr>
          <a:lstStyle/>
          <a:p>
            <a:pPr marL="21305" defTabSz="829178">
              <a:spcBef>
                <a:spcPts val="245"/>
              </a:spcBef>
            </a:pPr>
            <a:r>
              <a:rPr sz="816" b="1" dirty="0">
                <a:solidFill>
                  <a:srgbClr val="231F20"/>
                </a:solidFill>
                <a:latin typeface="AECOM Sans"/>
                <a:cs typeface="AECOM Sans"/>
              </a:rPr>
              <a:t>PB4.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01666" y="4110320"/>
            <a:ext cx="271786" cy="156945"/>
          </a:xfrm>
          <a:prstGeom prst="rect">
            <a:avLst/>
          </a:prstGeom>
          <a:solidFill>
            <a:srgbClr val="0FBCBE"/>
          </a:solidFill>
        </p:spPr>
        <p:txBody>
          <a:bodyPr vert="horz" wrap="square" lIns="0" tIns="31094" rIns="0" bIns="0" rtlCol="0">
            <a:spAutoFit/>
          </a:bodyPr>
          <a:lstStyle/>
          <a:p>
            <a:pPr marL="21305" defTabSz="829178">
              <a:spcBef>
                <a:spcPts val="245"/>
              </a:spcBef>
            </a:pPr>
            <a:r>
              <a:rPr sz="816" b="1" dirty="0">
                <a:solidFill>
                  <a:srgbClr val="231F20"/>
                </a:solidFill>
                <a:latin typeface="AECOM Sans"/>
                <a:cs typeface="AECOM Sans"/>
              </a:rPr>
              <a:t>PB5.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59397" y="4110320"/>
            <a:ext cx="271786" cy="156945"/>
          </a:xfrm>
          <a:prstGeom prst="rect">
            <a:avLst/>
          </a:prstGeom>
          <a:solidFill>
            <a:srgbClr val="0FBCBE"/>
          </a:solidFill>
        </p:spPr>
        <p:txBody>
          <a:bodyPr vert="horz" wrap="square" lIns="0" tIns="31094" rIns="0" bIns="0" rtlCol="0">
            <a:spAutoFit/>
          </a:bodyPr>
          <a:lstStyle/>
          <a:p>
            <a:pPr marL="21305" defTabSz="829178">
              <a:spcBef>
                <a:spcPts val="245"/>
              </a:spcBef>
            </a:pPr>
            <a:r>
              <a:rPr sz="816" b="1" dirty="0">
                <a:solidFill>
                  <a:srgbClr val="231F20"/>
                </a:solidFill>
                <a:latin typeface="AECOM Sans"/>
                <a:cs typeface="AECOM Sans"/>
              </a:rPr>
              <a:t>PB8.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995409" y="4110320"/>
            <a:ext cx="271786" cy="156945"/>
          </a:xfrm>
          <a:prstGeom prst="rect">
            <a:avLst/>
          </a:prstGeom>
          <a:solidFill>
            <a:srgbClr val="0FBCBE"/>
          </a:solidFill>
        </p:spPr>
        <p:txBody>
          <a:bodyPr vert="horz" wrap="square" lIns="0" tIns="31094" rIns="0" bIns="0" rtlCol="0">
            <a:spAutoFit/>
          </a:bodyPr>
          <a:lstStyle/>
          <a:p>
            <a:pPr marL="21305" defTabSz="829178">
              <a:spcBef>
                <a:spcPts val="245"/>
              </a:spcBef>
            </a:pPr>
            <a:r>
              <a:rPr sz="816" b="1" dirty="0">
                <a:solidFill>
                  <a:srgbClr val="231F20"/>
                </a:solidFill>
                <a:latin typeface="AECOM Sans"/>
                <a:cs typeface="AECOM Sans"/>
              </a:rPr>
              <a:t>PB7.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05502" y="4110320"/>
            <a:ext cx="271786" cy="156945"/>
          </a:xfrm>
          <a:prstGeom prst="rect">
            <a:avLst/>
          </a:prstGeom>
          <a:solidFill>
            <a:srgbClr val="0FBCBE"/>
          </a:solidFill>
        </p:spPr>
        <p:txBody>
          <a:bodyPr vert="horz" wrap="square" lIns="0" tIns="31094" rIns="0" bIns="0" rtlCol="0">
            <a:spAutoFit/>
          </a:bodyPr>
          <a:lstStyle/>
          <a:p>
            <a:pPr marL="21305" defTabSz="829178">
              <a:spcBef>
                <a:spcPts val="245"/>
              </a:spcBef>
            </a:pPr>
            <a:r>
              <a:rPr sz="816" b="1" dirty="0">
                <a:solidFill>
                  <a:srgbClr val="231F20"/>
                </a:solidFill>
                <a:latin typeface="AECOM Sans"/>
                <a:cs typeface="AECOM Sans"/>
              </a:rPr>
              <a:t>PB6.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056279" y="4330725"/>
            <a:ext cx="3467004" cy="1562196"/>
            <a:chOff x="891785" y="4775827"/>
            <a:chExt cx="3823335" cy="1722755"/>
          </a:xfrm>
        </p:grpSpPr>
        <p:sp>
          <p:nvSpPr>
            <p:cNvPr id="16" name="object 16"/>
            <p:cNvSpPr/>
            <p:nvPr/>
          </p:nvSpPr>
          <p:spPr>
            <a:xfrm>
              <a:off x="894960" y="4779002"/>
              <a:ext cx="0" cy="531495"/>
            </a:xfrm>
            <a:custGeom>
              <a:avLst/>
              <a:gdLst/>
              <a:ahLst/>
              <a:cxnLst/>
              <a:rect l="l" t="t" r="r" b="b"/>
              <a:pathLst>
                <a:path h="531495">
                  <a:moveTo>
                    <a:pt x="0" y="0"/>
                  </a:moveTo>
                  <a:lnTo>
                    <a:pt x="0" y="530999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4679999" y="5869862"/>
              <a:ext cx="0" cy="622300"/>
            </a:xfrm>
            <a:custGeom>
              <a:avLst/>
              <a:gdLst/>
              <a:ahLst/>
              <a:cxnLst/>
              <a:rect l="l" t="t" r="r" b="b"/>
              <a:pathLst>
                <a:path h="622300">
                  <a:moveTo>
                    <a:pt x="0" y="62180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4651424" y="6491667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0" y="0"/>
                  </a:moveTo>
                  <a:lnTo>
                    <a:pt x="57150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4651424" y="5869863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0" y="0"/>
                  </a:moveTo>
                  <a:lnTo>
                    <a:pt x="57150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336983" y="5418286"/>
            <a:ext cx="251094" cy="363917"/>
          </a:xfrm>
          <a:prstGeom prst="rect">
            <a:avLst/>
          </a:prstGeom>
        </p:spPr>
        <p:txBody>
          <a:bodyPr vert="vert270" wrap="square" lIns="0" tIns="14971" rIns="0" bIns="0" rtlCol="0">
            <a:spAutoFit/>
          </a:bodyPr>
          <a:lstStyle/>
          <a:p>
            <a:pPr marL="11516" defTabSz="829178">
              <a:spcBef>
                <a:spcPts val="118"/>
              </a:spcBef>
            </a:pPr>
            <a:r>
              <a:rPr sz="816" b="1" dirty="0">
                <a:solidFill>
                  <a:srgbClr val="231F20"/>
                </a:solidFill>
                <a:latin typeface="AECOM Sans"/>
                <a:cs typeface="AECOM Sans"/>
              </a:rPr>
              <a:t>6-7.5m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245174" y="4304949"/>
            <a:ext cx="5888897" cy="1844347"/>
            <a:chOff x="3305650" y="4747402"/>
            <a:chExt cx="6494145" cy="2033905"/>
          </a:xfrm>
        </p:grpSpPr>
        <p:sp>
          <p:nvSpPr>
            <p:cNvPr id="22" name="object 22"/>
            <p:cNvSpPr/>
            <p:nvPr/>
          </p:nvSpPr>
          <p:spPr>
            <a:xfrm>
              <a:off x="4701599" y="4750577"/>
              <a:ext cx="0" cy="1063625"/>
            </a:xfrm>
            <a:custGeom>
              <a:avLst/>
              <a:gdLst/>
              <a:ahLst/>
              <a:cxnLst/>
              <a:rect l="l" t="t" r="r" b="b"/>
              <a:pathLst>
                <a:path h="1063625">
                  <a:moveTo>
                    <a:pt x="0" y="0"/>
                  </a:moveTo>
                  <a:lnTo>
                    <a:pt x="0" y="1063421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6514152" y="6296757"/>
              <a:ext cx="0" cy="471805"/>
            </a:xfrm>
            <a:custGeom>
              <a:avLst/>
              <a:gdLst/>
              <a:ahLst/>
              <a:cxnLst/>
              <a:rect l="l" t="t" r="r" b="b"/>
              <a:pathLst>
                <a:path h="471804">
                  <a:moveTo>
                    <a:pt x="0" y="471258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6440302" y="6239998"/>
              <a:ext cx="147955" cy="80010"/>
            </a:xfrm>
            <a:custGeom>
              <a:avLst/>
              <a:gdLst/>
              <a:ahLst/>
              <a:cxnLst/>
              <a:rect l="l" t="t" r="r" b="b"/>
              <a:pathLst>
                <a:path w="147954" h="80010">
                  <a:moveTo>
                    <a:pt x="73850" y="0"/>
                  </a:moveTo>
                  <a:lnTo>
                    <a:pt x="0" y="79425"/>
                  </a:lnTo>
                  <a:lnTo>
                    <a:pt x="147700" y="79425"/>
                  </a:lnTo>
                  <a:lnTo>
                    <a:pt x="7385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6514152" y="4788006"/>
              <a:ext cx="0" cy="1393190"/>
            </a:xfrm>
            <a:custGeom>
              <a:avLst/>
              <a:gdLst/>
              <a:ahLst/>
              <a:cxnLst/>
              <a:rect l="l" t="t" r="r" b="b"/>
              <a:pathLst>
                <a:path h="1393189">
                  <a:moveTo>
                    <a:pt x="0" y="0"/>
                  </a:moveTo>
                  <a:lnTo>
                    <a:pt x="0" y="1392758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7789847" y="6296757"/>
              <a:ext cx="0" cy="471805"/>
            </a:xfrm>
            <a:custGeom>
              <a:avLst/>
              <a:gdLst/>
              <a:ahLst/>
              <a:cxnLst/>
              <a:rect l="l" t="t" r="r" b="b"/>
              <a:pathLst>
                <a:path h="471804">
                  <a:moveTo>
                    <a:pt x="0" y="471258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7715996" y="6239998"/>
              <a:ext cx="147955" cy="80010"/>
            </a:xfrm>
            <a:custGeom>
              <a:avLst/>
              <a:gdLst/>
              <a:ahLst/>
              <a:cxnLst/>
              <a:rect l="l" t="t" r="r" b="b"/>
              <a:pathLst>
                <a:path w="147954" h="80010">
                  <a:moveTo>
                    <a:pt x="73850" y="0"/>
                  </a:moveTo>
                  <a:lnTo>
                    <a:pt x="0" y="79425"/>
                  </a:lnTo>
                  <a:lnTo>
                    <a:pt x="147701" y="79425"/>
                  </a:lnTo>
                  <a:lnTo>
                    <a:pt x="7385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8805612" y="4788006"/>
              <a:ext cx="0" cy="984250"/>
            </a:xfrm>
            <a:custGeom>
              <a:avLst/>
              <a:gdLst/>
              <a:ahLst/>
              <a:cxnLst/>
              <a:rect l="l" t="t" r="r" b="b"/>
              <a:pathLst>
                <a:path h="984250">
                  <a:moveTo>
                    <a:pt x="0" y="0"/>
                  </a:moveTo>
                  <a:lnTo>
                    <a:pt x="0" y="983996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9796499" y="4788006"/>
              <a:ext cx="0" cy="1452245"/>
            </a:xfrm>
            <a:custGeom>
              <a:avLst/>
              <a:gdLst/>
              <a:ahLst/>
              <a:cxnLst/>
              <a:rect l="l" t="t" r="r" b="b"/>
              <a:pathLst>
                <a:path h="1452245">
                  <a:moveTo>
                    <a:pt x="0" y="0"/>
                  </a:moveTo>
                  <a:lnTo>
                    <a:pt x="0" y="1451991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3340575" y="6392717"/>
              <a:ext cx="0" cy="105410"/>
            </a:xfrm>
            <a:custGeom>
              <a:avLst/>
              <a:gdLst/>
              <a:ahLst/>
              <a:cxnLst/>
              <a:rect l="l" t="t" r="r" b="b"/>
              <a:pathLst>
                <a:path h="105410">
                  <a:moveTo>
                    <a:pt x="0" y="104927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3312000" y="6497645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0" y="0"/>
                  </a:moveTo>
                  <a:lnTo>
                    <a:pt x="57150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3312000" y="6392721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0" y="0"/>
                  </a:moveTo>
                  <a:lnTo>
                    <a:pt x="57150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7384202" y="6007396"/>
            <a:ext cx="720349" cy="13717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816" b="1" spc="-18" dirty="0">
                <a:solidFill>
                  <a:srgbClr val="231F20"/>
                </a:solidFill>
                <a:latin typeface="AECOM Sans"/>
                <a:cs typeface="AECOM Sans"/>
              </a:rPr>
              <a:t>F</a:t>
            </a:r>
            <a:r>
              <a:rPr sz="816" b="1" dirty="0">
                <a:solidFill>
                  <a:srgbClr val="231F20"/>
                </a:solidFill>
                <a:latin typeface="AECOM Sans"/>
                <a:cs typeface="AECOM Sans"/>
              </a:rPr>
              <a:t>il</a:t>
            </a:r>
            <a:r>
              <a:rPr sz="816" b="1" spc="-9" dirty="0">
                <a:solidFill>
                  <a:srgbClr val="231F20"/>
                </a:solidFill>
                <a:latin typeface="AECOM Sans"/>
                <a:cs typeface="AECOM Sans"/>
              </a:rPr>
              <a:t>t</a:t>
            </a:r>
            <a:r>
              <a:rPr sz="816" b="1" dirty="0">
                <a:solidFill>
                  <a:srgbClr val="231F20"/>
                </a:solidFill>
                <a:latin typeface="AECOM Sans"/>
                <a:cs typeface="AECOM Sans"/>
              </a:rPr>
              <a:t>e</a:t>
            </a:r>
            <a:r>
              <a:rPr sz="816" b="1" spc="-23" dirty="0">
                <a:solidFill>
                  <a:srgbClr val="231F20"/>
                </a:solidFill>
                <a:latin typeface="AECOM Sans"/>
                <a:cs typeface="AECOM Sans"/>
              </a:rPr>
              <a:t>r</a:t>
            </a:r>
            <a:r>
              <a:rPr sz="816" b="1" dirty="0">
                <a:solidFill>
                  <a:srgbClr val="231F20"/>
                </a:solidFill>
                <a:latin typeface="AECOM Sans"/>
                <a:cs typeface="AECOM Sans"/>
              </a:rPr>
              <a:t>ed </a:t>
            </a:r>
            <a:r>
              <a:rPr sz="816" b="1" spc="-9" dirty="0">
                <a:solidFill>
                  <a:srgbClr val="231F20"/>
                </a:solidFill>
                <a:latin typeface="AECOM Sans"/>
                <a:cs typeface="AECOM Sans"/>
              </a:rPr>
              <a:t>V</a:t>
            </a:r>
            <a:r>
              <a:rPr sz="816" b="1" dirty="0">
                <a:solidFill>
                  <a:srgbClr val="231F20"/>
                </a:solidFill>
                <a:latin typeface="AECOM Sans"/>
                <a:cs typeface="AECOM Sans"/>
              </a:rPr>
              <a:t>i</a:t>
            </a:r>
            <a:r>
              <a:rPr sz="816" b="1" spc="-9" dirty="0">
                <a:solidFill>
                  <a:srgbClr val="231F20"/>
                </a:solidFill>
                <a:latin typeface="AECOM Sans"/>
                <a:cs typeface="AECOM Sans"/>
              </a:rPr>
              <a:t>e</a:t>
            </a:r>
            <a:r>
              <a:rPr sz="816" b="1" dirty="0">
                <a:solidFill>
                  <a:srgbClr val="231F20"/>
                </a:solidFill>
                <a:latin typeface="AECOM Sans"/>
                <a:cs typeface="AECOM Sans"/>
              </a:rPr>
              <a:t>ws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274393" y="5647415"/>
            <a:ext cx="251094" cy="261997"/>
          </a:xfrm>
          <a:prstGeom prst="rect">
            <a:avLst/>
          </a:prstGeom>
        </p:spPr>
        <p:txBody>
          <a:bodyPr vert="vert270" wrap="square" lIns="0" tIns="14971" rIns="0" bIns="0" rtlCol="0">
            <a:spAutoFit/>
          </a:bodyPr>
          <a:lstStyle/>
          <a:p>
            <a:pPr marL="11516" defTabSz="829178">
              <a:spcBef>
                <a:spcPts val="118"/>
              </a:spcBef>
            </a:pPr>
            <a:r>
              <a:rPr sz="816" b="1" dirty="0">
                <a:solidFill>
                  <a:srgbClr val="231F20"/>
                </a:solidFill>
                <a:latin typeface="AECOM Sans"/>
                <a:cs typeface="AECOM Sans"/>
              </a:rPr>
              <a:t>1.2m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3192184" y="4333604"/>
            <a:ext cx="952404" cy="1510947"/>
            <a:chOff x="2144436" y="4779002"/>
            <a:chExt cx="1050290" cy="1666239"/>
          </a:xfrm>
        </p:grpSpPr>
        <p:sp>
          <p:nvSpPr>
            <p:cNvPr id="36" name="object 36"/>
            <p:cNvSpPr/>
            <p:nvPr/>
          </p:nvSpPr>
          <p:spPr>
            <a:xfrm>
              <a:off x="3190962" y="4779002"/>
              <a:ext cx="0" cy="1666239"/>
            </a:xfrm>
            <a:custGeom>
              <a:avLst/>
              <a:gdLst/>
              <a:ahLst/>
              <a:cxnLst/>
              <a:rect l="l" t="t" r="r" b="b"/>
              <a:pathLst>
                <a:path h="1666239">
                  <a:moveTo>
                    <a:pt x="0" y="0"/>
                  </a:moveTo>
                  <a:lnTo>
                    <a:pt x="0" y="1666201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2147611" y="4779002"/>
              <a:ext cx="0" cy="1494155"/>
            </a:xfrm>
            <a:custGeom>
              <a:avLst/>
              <a:gdLst/>
              <a:ahLst/>
              <a:cxnLst/>
              <a:rect l="l" t="t" r="r" b="b"/>
              <a:pathLst>
                <a:path h="1494154">
                  <a:moveTo>
                    <a:pt x="0" y="0"/>
                  </a:moveTo>
                  <a:lnTo>
                    <a:pt x="0" y="1494015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1464604" y="3750581"/>
            <a:ext cx="5174882" cy="13717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Figure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172.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Section 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showing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a typical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existing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street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within the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Coastal Plotlands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and Plotland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character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areas.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472766" y="6261472"/>
            <a:ext cx="5126513" cy="13717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Figure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 173.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Section 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showing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proposed</a:t>
            </a:r>
            <a:r>
              <a:rPr sz="816" spc="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transformation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spc="-9" dirty="0">
                <a:solidFill>
                  <a:srgbClr val="231F20"/>
                </a:solidFill>
                <a:latin typeface="AECOM Sans"/>
                <a:cs typeface="AECOM Sans"/>
              </a:rPr>
              <a:t>for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 the Coastal Plotlands</a:t>
            </a:r>
            <a:r>
              <a:rPr sz="816" spc="5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and Plotland 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character</a:t>
            </a:r>
            <a:r>
              <a:rPr sz="816" dirty="0">
                <a:solidFill>
                  <a:srgbClr val="231F20"/>
                </a:solidFill>
                <a:latin typeface="AECOM Sans"/>
                <a:cs typeface="AECOM Sans"/>
              </a:rPr>
              <a:t> </a:t>
            </a:r>
            <a:r>
              <a:rPr sz="816" spc="-5" dirty="0">
                <a:solidFill>
                  <a:srgbClr val="231F20"/>
                </a:solidFill>
                <a:latin typeface="AECOM Sans"/>
                <a:cs typeface="AECOM Sans"/>
              </a:rPr>
              <a:t>areas.</a:t>
            </a:r>
            <a:endParaRPr sz="816">
              <a:solidFill>
                <a:prstClr val="black"/>
              </a:solidFill>
              <a:latin typeface="AECOM Sans"/>
              <a:cs typeface="AECOM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C1F98962-52E9-4D45-A3F9-04B725B362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046" y="91457"/>
            <a:ext cx="9530725" cy="67665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B74136-AAF2-4FBA-97A6-45F3B8D7F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Worcestershire Parkway</a:t>
            </a:r>
          </a:p>
        </p:txBody>
      </p:sp>
    </p:spTree>
    <p:extLst>
      <p:ext uri="{BB962C8B-B14F-4D97-AF65-F5344CB8AC3E}">
        <p14:creationId xmlns:p14="http://schemas.microsoft.com/office/powerpoint/2010/main" val="29695330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79296EA-F092-7F4B-9D40-621DCF870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Area based design codes – some lessons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C9D4C4-14BE-430C-8199-DBE970E0DF85}"/>
              </a:ext>
            </a:extLst>
          </p:cNvPr>
          <p:cNvSpPr txBox="1">
            <a:spLocks/>
          </p:cNvSpPr>
          <p:nvPr/>
        </p:nvSpPr>
        <p:spPr>
          <a:xfrm>
            <a:off x="496889" y="1668394"/>
            <a:ext cx="11503023" cy="43133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ts val="4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Area codes should not be too prescriptive – leave space for good designers to design to context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/>
              </a:rPr>
              <a:t>Guidance or codes? The best ones have elements of both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Coding works better for streets, building lines, heights, materials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/>
              </a:rPr>
              <a:t>Guidance is better for local character and the basics of good design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Local design codes show applicants that the community is serious about design quality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7093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ABF79-4B57-43A0-8853-181BB3CE9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Character areas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0E9D48-6449-4794-BD6A-A98A0FE07E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Examples of design codes for character areas</a:t>
            </a:r>
          </a:p>
        </p:txBody>
      </p:sp>
    </p:spTree>
    <p:extLst>
      <p:ext uri="{BB962C8B-B14F-4D97-AF65-F5344CB8AC3E}">
        <p14:creationId xmlns:p14="http://schemas.microsoft.com/office/powerpoint/2010/main" val="40895912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779F7-3FC3-4AD5-A75C-DD7B50EEA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Birchington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F6C37D-7641-4DCB-BA60-C55D6AFCDB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9408" y="0"/>
            <a:ext cx="9802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346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779F7-3FC3-4AD5-A75C-DD7B50EEA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Birchington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C0F9DD-B381-4B0B-86D6-EF3B3B8F55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4185" y="0"/>
            <a:ext cx="9427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965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779F7-3FC3-4AD5-A75C-DD7B50EEA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Birchington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3D63C7-FBC1-4C88-88C0-4A6845B659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1715" y="0"/>
            <a:ext cx="9490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3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779F7-3FC3-4AD5-A75C-DD7B50EEA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Birchington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B194D3-7496-4D12-96F2-7AEA378A33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487" y="0"/>
            <a:ext cx="9537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432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779F7-3FC3-4AD5-A75C-DD7B50EEA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Birchington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AE6224-DCC4-464B-83FD-3F9FD6550D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142" y="0"/>
            <a:ext cx="9398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150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BCD46-5FC3-468F-B7F4-23B711B2C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Abbots Langley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07917B-FF40-460D-ACF9-E114488629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6043" y="0"/>
            <a:ext cx="46235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3F8394-609D-4C0F-ABC5-19C464645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3273" y="0"/>
            <a:ext cx="481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396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BCD46-5FC3-468F-B7F4-23B711B2C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Abbots Langley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2ADA72-995B-4D72-B6EE-E8684FE255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1753" y="0"/>
            <a:ext cx="446703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538F68-2362-4EB2-BBFC-7BCC17DEB4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4372" y="0"/>
            <a:ext cx="44676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775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DF112-483C-4721-B766-14CB7F181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Wherstead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1F3C71-5E65-4E97-B579-0DBFD98EF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36" y="963244"/>
            <a:ext cx="113061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70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74136-AAF2-4FBA-97A6-45F3B8D7F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Welbourne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4E22AF-0E82-437E-BA00-E0EC924003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4537" y="799766"/>
            <a:ext cx="9342925" cy="603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48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DF112-483C-4721-B766-14CB7F181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Wherstead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E80668-6CC9-484C-B613-0CD8CDB77E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7354" y="0"/>
            <a:ext cx="96246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981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DF112-483C-4721-B766-14CB7F181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Wherstead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62AC34-FBE2-4D20-B6D2-2B7424BE08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9091" y="953326"/>
            <a:ext cx="9733817" cy="579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170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DF112-483C-4721-B766-14CB7F181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Wherstead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E4EB33-D0B0-46B4-B4EB-23ED0AA8A9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660" y="832338"/>
            <a:ext cx="8364679" cy="576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241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DF112-483C-4721-B766-14CB7F181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Wherstead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DFC6EF-3515-43C9-8AAE-C5E33FC46B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547" y="773723"/>
            <a:ext cx="8598905" cy="586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652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DF112-483C-4721-B766-14CB7F181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Wherstead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DFC6EF-3515-43C9-8AAE-C5E33FC46B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087" y="764382"/>
            <a:ext cx="5767461" cy="5861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920CA6-3F21-4BBD-B954-4093E4ADBC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454" y="729873"/>
            <a:ext cx="5959546" cy="601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061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D31618-A574-0544-89BE-5BF540BAD1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2087" y="2455863"/>
            <a:ext cx="11807825" cy="1765300"/>
          </a:xfrm>
        </p:spPr>
        <p:txBody>
          <a:bodyPr/>
          <a:lstStyle/>
          <a:p>
            <a:pPr lvl="0"/>
            <a:r>
              <a:rPr lang="en-GB" dirty="0"/>
              <a:t>Visioning and Design Codes Workshop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DD688B9-5728-AB41-9088-5138C0BDAA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088" y="4400551"/>
            <a:ext cx="7964360" cy="1620837"/>
          </a:xfrm>
        </p:spPr>
        <p:txBody>
          <a:bodyPr/>
          <a:lstStyle/>
          <a:p>
            <a:r>
              <a:rPr lang="en-US" dirty="0"/>
              <a:t>Capel </a:t>
            </a:r>
            <a:r>
              <a:rPr lang="en-US" dirty="0" err="1"/>
              <a:t>Neighbourhood</a:t>
            </a:r>
            <a:r>
              <a:rPr lang="en-US" dirty="0"/>
              <a:t> Plan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DA618E-8517-4249-B84B-34AACE2F67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2088" y="5754687"/>
            <a:ext cx="5759450" cy="935037"/>
          </a:xfrm>
        </p:spPr>
        <p:txBody>
          <a:bodyPr/>
          <a:lstStyle/>
          <a:p>
            <a:r>
              <a:rPr lang="en-US" dirty="0"/>
              <a:t>Mark Hughes &amp; Holly McMahon</a:t>
            </a:r>
          </a:p>
          <a:p>
            <a:r>
              <a:rPr lang="en-US" dirty="0"/>
              <a:t>AECOM</a:t>
            </a:r>
          </a:p>
        </p:txBody>
      </p:sp>
    </p:spTree>
    <p:extLst>
      <p:ext uri="{BB962C8B-B14F-4D97-AF65-F5344CB8AC3E}">
        <p14:creationId xmlns:p14="http://schemas.microsoft.com/office/powerpoint/2010/main" val="2903722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9BB38-AA0F-46FE-B9A7-0F868A736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University of Greenwich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0B4E4C-CD9B-43CE-BA7A-9C2D8D57E9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384" y="828934"/>
            <a:ext cx="10785231" cy="598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83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A2BF0A-878F-5F44-9EE7-2966729B3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Guidance and Codes</a:t>
            </a:r>
            <a:br>
              <a:rPr lang="en-US" dirty="0"/>
            </a:br>
            <a:r>
              <a:rPr lang="en-US" dirty="0"/>
              <a:t>Background: promoting good design in neighbourhood planning</a:t>
            </a:r>
          </a:p>
        </p:txBody>
      </p:sp>
    </p:spTree>
    <p:extLst>
      <p:ext uri="{BB962C8B-B14F-4D97-AF65-F5344CB8AC3E}">
        <p14:creationId xmlns:p14="http://schemas.microsoft.com/office/powerpoint/2010/main" val="3325994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F31B-45A6-8544-BD74-BCEB9C4DE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“Good design is a key aspect of sustainable development, creates better places in which to live and work and helps make development acceptable to communities”</a:t>
            </a:r>
            <a:endParaRPr lang="en-US" dirty="0"/>
          </a:p>
        </p:txBody>
      </p:sp>
      <p:sp>
        <p:nvSpPr>
          <p:cNvPr id="3" name="Title 9">
            <a:extLst>
              <a:ext uri="{FF2B5EF4-FFF2-40B4-BE49-F238E27FC236}">
                <a16:creationId xmlns:a16="http://schemas.microsoft.com/office/drawing/2014/main" id="{B9A04474-FFDC-4645-8683-B28F0FCA54E8}"/>
              </a:ext>
            </a:extLst>
          </p:cNvPr>
          <p:cNvSpPr txBox="1">
            <a:spLocks/>
          </p:cNvSpPr>
          <p:nvPr/>
        </p:nvSpPr>
        <p:spPr>
          <a:xfrm>
            <a:off x="192088" y="5762901"/>
            <a:ext cx="3218328" cy="53293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baseline="0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400" dirty="0"/>
              <a:t>National Planning Policy Framework</a:t>
            </a:r>
          </a:p>
        </p:txBody>
      </p:sp>
    </p:spTree>
    <p:extLst>
      <p:ext uri="{BB962C8B-B14F-4D97-AF65-F5344CB8AC3E}">
        <p14:creationId xmlns:p14="http://schemas.microsoft.com/office/powerpoint/2010/main" val="1496385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F31B-45A6-8544-BD74-BCEB9C4DE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“Design policies should be developed with local communities, so they reflect local aspirations, and are grounded in an understanding and evaluation of each area’s defining characteristics” </a:t>
            </a:r>
            <a:endParaRPr lang="en-US" dirty="0"/>
          </a:p>
        </p:txBody>
      </p:sp>
      <p:sp>
        <p:nvSpPr>
          <p:cNvPr id="3" name="Title 9">
            <a:extLst>
              <a:ext uri="{FF2B5EF4-FFF2-40B4-BE49-F238E27FC236}">
                <a16:creationId xmlns:a16="http://schemas.microsoft.com/office/drawing/2014/main" id="{AACAC2BE-0957-4C19-9F4D-08D79A719715}"/>
              </a:ext>
            </a:extLst>
          </p:cNvPr>
          <p:cNvSpPr txBox="1">
            <a:spLocks/>
          </p:cNvSpPr>
          <p:nvPr/>
        </p:nvSpPr>
        <p:spPr>
          <a:xfrm>
            <a:off x="192088" y="5762901"/>
            <a:ext cx="3218328" cy="53293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baseline="0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400" dirty="0"/>
              <a:t>National Planning Policy Framework</a:t>
            </a:r>
          </a:p>
        </p:txBody>
      </p:sp>
    </p:spTree>
    <p:extLst>
      <p:ext uri="{BB962C8B-B14F-4D97-AF65-F5344CB8AC3E}">
        <p14:creationId xmlns:p14="http://schemas.microsoft.com/office/powerpoint/2010/main" val="3115748327"/>
      </p:ext>
    </p:extLst>
  </p:cSld>
  <p:clrMapOvr>
    <a:masterClrMapping/>
  </p:clrMapOvr>
</p:sld>
</file>

<file path=ppt/theme/theme1.xml><?xml version="1.0" encoding="utf-8"?>
<a:theme xmlns:a="http://schemas.openxmlformats.org/drawingml/2006/main" name="01 Blue/White">
  <a:themeElements>
    <a:clrScheme name="AECOM">
      <a:dk1>
        <a:srgbClr val="000000"/>
      </a:dk1>
      <a:lt1>
        <a:srgbClr val="FFFFFF"/>
      </a:lt1>
      <a:dk2>
        <a:srgbClr val="323E48"/>
      </a:dk2>
      <a:lt2>
        <a:srgbClr val="E7E6E6"/>
      </a:lt2>
      <a:accent1>
        <a:srgbClr val="00B2D5"/>
      </a:accent1>
      <a:accent2>
        <a:srgbClr val="FFE32D"/>
      </a:accent2>
      <a:accent3>
        <a:srgbClr val="83BD00"/>
      </a:accent3>
      <a:accent4>
        <a:srgbClr val="F68A1F"/>
      </a:accent4>
      <a:accent5>
        <a:srgbClr val="9C0880"/>
      </a:accent5>
      <a:accent6>
        <a:srgbClr val="323E48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P Design Toolkit BC.potx" id="{05573C3E-BC0F-4761-8A8D-10943B106AC3}" vid="{83FA6892-633B-4FCB-B04F-C61B6DB04C40}"/>
    </a:ext>
  </a:extLst>
</a:theme>
</file>

<file path=ppt/theme/theme2.xml><?xml version="1.0" encoding="utf-8"?>
<a:theme xmlns:a="http://schemas.openxmlformats.org/drawingml/2006/main" name="02 Blue/Grey">
  <a:themeElements>
    <a:clrScheme name="AECOM">
      <a:dk1>
        <a:srgbClr val="000000"/>
      </a:dk1>
      <a:lt1>
        <a:srgbClr val="FFFFFF"/>
      </a:lt1>
      <a:dk2>
        <a:srgbClr val="323E48"/>
      </a:dk2>
      <a:lt2>
        <a:srgbClr val="E7E6E6"/>
      </a:lt2>
      <a:accent1>
        <a:srgbClr val="00B2D5"/>
      </a:accent1>
      <a:accent2>
        <a:srgbClr val="FFE32D"/>
      </a:accent2>
      <a:accent3>
        <a:srgbClr val="83BD00"/>
      </a:accent3>
      <a:accent4>
        <a:srgbClr val="F68A1F"/>
      </a:accent4>
      <a:accent5>
        <a:srgbClr val="9C0880"/>
      </a:accent5>
      <a:accent6>
        <a:srgbClr val="323E48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P Design Toolkit BC.potx" id="{05573C3E-BC0F-4761-8A8D-10943B106AC3}" vid="{8E0B67F4-3C73-4239-ACA3-850EB72A5ED9}"/>
    </a:ext>
  </a:extLst>
</a:theme>
</file>

<file path=ppt/theme/theme3.xml><?xml version="1.0" encoding="utf-8"?>
<a:theme xmlns:a="http://schemas.openxmlformats.org/drawingml/2006/main" name="03 White/Blue">
  <a:themeElements>
    <a:clrScheme name="AECOM">
      <a:dk1>
        <a:srgbClr val="000000"/>
      </a:dk1>
      <a:lt1>
        <a:srgbClr val="FFFFFF"/>
      </a:lt1>
      <a:dk2>
        <a:srgbClr val="323E48"/>
      </a:dk2>
      <a:lt2>
        <a:srgbClr val="E7E6E6"/>
      </a:lt2>
      <a:accent1>
        <a:srgbClr val="00B2D5"/>
      </a:accent1>
      <a:accent2>
        <a:srgbClr val="FFE32D"/>
      </a:accent2>
      <a:accent3>
        <a:srgbClr val="83BD00"/>
      </a:accent3>
      <a:accent4>
        <a:srgbClr val="F68A1F"/>
      </a:accent4>
      <a:accent5>
        <a:srgbClr val="9C0880"/>
      </a:accent5>
      <a:accent6>
        <a:srgbClr val="323E48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P Design Toolkit BC.potx" id="{05573C3E-BC0F-4761-8A8D-10943B106AC3}" vid="{0A68DE10-C52E-4418-BD85-2601D3889042}"/>
    </a:ext>
  </a:extLst>
</a:theme>
</file>

<file path=ppt/theme/theme4.xml><?xml version="1.0" encoding="utf-8"?>
<a:theme xmlns:a="http://schemas.openxmlformats.org/drawingml/2006/main" name="04 Grey/White">
  <a:themeElements>
    <a:clrScheme name="AECOM">
      <a:dk1>
        <a:srgbClr val="000000"/>
      </a:dk1>
      <a:lt1>
        <a:srgbClr val="FFFFFF"/>
      </a:lt1>
      <a:dk2>
        <a:srgbClr val="323E48"/>
      </a:dk2>
      <a:lt2>
        <a:srgbClr val="E7E6E6"/>
      </a:lt2>
      <a:accent1>
        <a:srgbClr val="00B2D5"/>
      </a:accent1>
      <a:accent2>
        <a:srgbClr val="FFE32D"/>
      </a:accent2>
      <a:accent3>
        <a:srgbClr val="83BD00"/>
      </a:accent3>
      <a:accent4>
        <a:srgbClr val="F68A1F"/>
      </a:accent4>
      <a:accent5>
        <a:srgbClr val="9C0880"/>
      </a:accent5>
      <a:accent6>
        <a:srgbClr val="323E48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P Design Toolkit BC.potx" id="{05573C3E-BC0F-4761-8A8D-10943B106AC3}" vid="{4C332667-2B17-40A7-9D3A-F9C7A0A23AE2}"/>
    </a:ext>
  </a:extLst>
</a:theme>
</file>

<file path=ppt/theme/theme5.xml><?xml version="1.0" encoding="utf-8"?>
<a:theme xmlns:a="http://schemas.openxmlformats.org/drawingml/2006/main" name="05 Yellow/Grey">
  <a:themeElements>
    <a:clrScheme name="AECOM">
      <a:dk1>
        <a:srgbClr val="000000"/>
      </a:dk1>
      <a:lt1>
        <a:srgbClr val="FFFFFF"/>
      </a:lt1>
      <a:dk2>
        <a:srgbClr val="323E48"/>
      </a:dk2>
      <a:lt2>
        <a:srgbClr val="E7E6E6"/>
      </a:lt2>
      <a:accent1>
        <a:srgbClr val="00B2D5"/>
      </a:accent1>
      <a:accent2>
        <a:srgbClr val="FFE32D"/>
      </a:accent2>
      <a:accent3>
        <a:srgbClr val="83BD00"/>
      </a:accent3>
      <a:accent4>
        <a:srgbClr val="F68A1F"/>
      </a:accent4>
      <a:accent5>
        <a:srgbClr val="9C0880"/>
      </a:accent5>
      <a:accent6>
        <a:srgbClr val="323E48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P Design Toolkit BC.potx" id="{05573C3E-BC0F-4761-8A8D-10943B106AC3}" vid="{AC01692E-2D68-43A6-A823-2893E9BFEEDE}"/>
    </a:ext>
  </a:extLst>
</a:theme>
</file>

<file path=ppt/theme/theme6.xml><?xml version="1.0" encoding="utf-8"?>
<a:theme xmlns:a="http://schemas.openxmlformats.org/drawingml/2006/main" name="06 Grey/Yellow">
  <a:themeElements>
    <a:clrScheme name="AECOM">
      <a:dk1>
        <a:srgbClr val="000000"/>
      </a:dk1>
      <a:lt1>
        <a:srgbClr val="FFFFFF"/>
      </a:lt1>
      <a:dk2>
        <a:srgbClr val="323E48"/>
      </a:dk2>
      <a:lt2>
        <a:srgbClr val="E7E6E6"/>
      </a:lt2>
      <a:accent1>
        <a:srgbClr val="00B2D5"/>
      </a:accent1>
      <a:accent2>
        <a:srgbClr val="FFE32D"/>
      </a:accent2>
      <a:accent3>
        <a:srgbClr val="83BD00"/>
      </a:accent3>
      <a:accent4>
        <a:srgbClr val="F68A1F"/>
      </a:accent4>
      <a:accent5>
        <a:srgbClr val="9C0880"/>
      </a:accent5>
      <a:accent6>
        <a:srgbClr val="323E48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P Design Toolkit BC.potx" id="{05573C3E-BC0F-4761-8A8D-10943B106AC3}" vid="{1B57BF89-8264-45FB-B5B3-63CD6C7A567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05E9E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3C29FCBBDF7E46AA2383D3166BCD91" ma:contentTypeVersion="13" ma:contentTypeDescription="Create a new document." ma:contentTypeScope="" ma:versionID="ca45f779453e2afbc95f21cf3e34964e">
  <xsd:schema xmlns:xsd="http://www.w3.org/2001/XMLSchema" xmlns:xs="http://www.w3.org/2001/XMLSchema" xmlns:p="http://schemas.microsoft.com/office/2006/metadata/properties" xmlns:ns2="9ff74bce-d058-4a9b-b257-1924142f54d1" xmlns:ns3="bcd6e388-22d0-494b-b0ad-200fe196b208" targetNamespace="http://schemas.microsoft.com/office/2006/metadata/properties" ma:root="true" ma:fieldsID="f802ee37f04708c34f420d4ab090f46e" ns2:_="" ns3:_="">
    <xsd:import namespace="9ff74bce-d058-4a9b-b257-1924142f54d1"/>
    <xsd:import namespace="bcd6e388-22d0-494b-b0ad-200fe196b2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f74bce-d058-4a9b-b257-1924142f54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d6e388-22d0-494b-b0ad-200fe196b20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28DD906-9FAD-4655-AD20-D4AEFCB8497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E04530-DADE-472A-8B41-14A3F15452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f74bce-d058-4a9b-b257-1924142f54d1"/>
    <ds:schemaRef ds:uri="bcd6e388-22d0-494b-b0ad-200fe196b2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2E3DAC8-1816-4B8C-B6EA-C2C62C7FEA6B}">
  <ds:schemaRefs>
    <ds:schemaRef ds:uri="64602d71-e360-4c8b-b1a1-b87db4e0cf96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NP Design Toolkit BC</Template>
  <TotalTime>2233</TotalTime>
  <Words>1751</Words>
  <Application>Microsoft Office PowerPoint</Application>
  <PresentationFormat>Widescreen</PresentationFormat>
  <Paragraphs>278</Paragraphs>
  <Slides>55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55</vt:i4>
      </vt:variant>
    </vt:vector>
  </HeadingPairs>
  <TitlesOfParts>
    <vt:vector size="68" baseType="lpstr">
      <vt:lpstr>AECOM Sans</vt:lpstr>
      <vt:lpstr>AECOM Sans Light</vt:lpstr>
      <vt:lpstr>Arial</vt:lpstr>
      <vt:lpstr>Calibri</vt:lpstr>
      <vt:lpstr>System Font</vt:lpstr>
      <vt:lpstr>Wingdings</vt:lpstr>
      <vt:lpstr>01 Blue/White</vt:lpstr>
      <vt:lpstr>02 Blue/Grey</vt:lpstr>
      <vt:lpstr>03 White/Blue</vt:lpstr>
      <vt:lpstr>04 Grey/White</vt:lpstr>
      <vt:lpstr>05 Yellow/Grey</vt:lpstr>
      <vt:lpstr>06 Grey/Yellow</vt:lpstr>
      <vt:lpstr>Office Theme</vt:lpstr>
      <vt:lpstr>PowerPoint Presentation</vt:lpstr>
      <vt:lpstr>What is a vision &amp; why is it useful?</vt:lpstr>
      <vt:lpstr>Worcestershire Parkway</vt:lpstr>
      <vt:lpstr>Worcestershire Parkway</vt:lpstr>
      <vt:lpstr>Welbourne</vt:lpstr>
      <vt:lpstr>University of Greenwich </vt:lpstr>
      <vt:lpstr>Design Guidance and Codes Background: promoting good design in neighbourhood planning</vt:lpstr>
      <vt:lpstr>“Good design is a key aspect of sustainable development, creates better places in which to live and work and helps make development acceptable to communities”</vt:lpstr>
      <vt:lpstr>“Design policies should be developed with local communities, so they reflect local aspirations, and are grounded in an understanding and evaluation of each area’s defining characteristics” </vt:lpstr>
      <vt:lpstr>“Neighbourhood planning groups can play an important role in identifying the special qualities of each area and explaining how this should be reflected in development”</vt:lpstr>
      <vt:lpstr>DLUHC/Locality technical support</vt:lpstr>
      <vt:lpstr>DLUHC/Locality technical support</vt:lpstr>
      <vt:lpstr>DLUHC/Locality technical support</vt:lpstr>
      <vt:lpstr>Design toolkit</vt:lpstr>
      <vt:lpstr>Key message: design in context</vt:lpstr>
      <vt:lpstr>Tools to define the special qualities of an area</vt:lpstr>
      <vt:lpstr>Tools to define how new development should be designed</vt:lpstr>
      <vt:lpstr>…including design codes</vt:lpstr>
      <vt:lpstr>Area design code examples</vt:lpstr>
      <vt:lpstr>Paddock Wood </vt:lpstr>
      <vt:lpstr>Faversham, Kent – 5000 homes planned in historic town</vt:lpstr>
      <vt:lpstr>Engagement</vt:lpstr>
      <vt:lpstr>Engagement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  <vt:lpstr>3.01 PLOTLANDS</vt:lpstr>
      <vt:lpstr>PowerPoint Presentation</vt:lpstr>
      <vt:lpstr>4.0 DESIGN CODES</vt:lpstr>
      <vt:lpstr>PowerPoint Presentation</vt:lpstr>
      <vt:lpstr>PowerPoint Presentation</vt:lpstr>
      <vt:lpstr>PowerPoint Presentation</vt:lpstr>
      <vt:lpstr>Area based design codes – some lessons</vt:lpstr>
      <vt:lpstr>Character areas</vt:lpstr>
      <vt:lpstr>Birchington</vt:lpstr>
      <vt:lpstr>Birchington</vt:lpstr>
      <vt:lpstr>Birchington</vt:lpstr>
      <vt:lpstr>Birchington</vt:lpstr>
      <vt:lpstr>Birchington</vt:lpstr>
      <vt:lpstr>Abbots Langley</vt:lpstr>
      <vt:lpstr>Abbots Langley</vt:lpstr>
      <vt:lpstr>Wherstead</vt:lpstr>
      <vt:lpstr>Wherstead</vt:lpstr>
      <vt:lpstr>Wherstead</vt:lpstr>
      <vt:lpstr>Wherstead</vt:lpstr>
      <vt:lpstr>Wherstead</vt:lpstr>
      <vt:lpstr>Wherstead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Castell, Ben</dc:creator>
  <cp:keywords/>
  <dc:description/>
  <cp:lastModifiedBy>Louise Goldsmith (Clerk)</cp:lastModifiedBy>
  <cp:revision>116</cp:revision>
  <cp:lastPrinted>2022-01-18T13:03:35Z</cp:lastPrinted>
  <dcterms:created xsi:type="dcterms:W3CDTF">2020-02-19T09:19:29Z</dcterms:created>
  <dcterms:modified xsi:type="dcterms:W3CDTF">2022-03-14T11:43:48Z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0x010100583C29FCBBDF7E46AA2383D3166BCD91</vt:lpwstr>
  </property>
  <property fmtid="{D5CDD505-2E9C-101B-9397-08002B2CF9AE}" pid="3" name="_dlc_DocIdItemGuid">
    <vt:lpwstr>a7e18f39-63a2-4765-9a11-35b87d50a315</vt:lpwstr>
  </property>
</Properties>
</file>