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A2282-1625-4121-AF34-E166FA59AD90}" v="469" dt="2022-03-08T10:32:31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74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Goldsmith (Clerk)" userId="b6418ce5-a650-432d-ae9a-63964b9cebbc" providerId="ADAL" clId="{E89A2282-1625-4121-AF34-E166FA59AD90}"/>
    <pc:docChg chg="undo redo custSel addSld delSld modSld">
      <pc:chgData name="Louise Goldsmith (Clerk)" userId="b6418ce5-a650-432d-ae9a-63964b9cebbc" providerId="ADAL" clId="{E89A2282-1625-4121-AF34-E166FA59AD90}" dt="2022-03-08T10:33:51.779" v="716" actId="14100"/>
      <pc:docMkLst>
        <pc:docMk/>
      </pc:docMkLst>
      <pc:sldChg chg="delSp modSp mod delDesignElem">
        <pc:chgData name="Louise Goldsmith (Clerk)" userId="b6418ce5-a650-432d-ae9a-63964b9cebbc" providerId="ADAL" clId="{E89A2282-1625-4121-AF34-E166FA59AD90}" dt="2022-03-07T22:19:16.307" v="435" actId="1076"/>
        <pc:sldMkLst>
          <pc:docMk/>
          <pc:sldMk cId="1897504767" sldId="256"/>
        </pc:sldMkLst>
        <pc:spChg chg="mod">
          <ac:chgData name="Louise Goldsmith (Clerk)" userId="b6418ce5-a650-432d-ae9a-63964b9cebbc" providerId="ADAL" clId="{E89A2282-1625-4121-AF34-E166FA59AD90}" dt="2022-03-07T22:19:16.307" v="435" actId="1076"/>
          <ac:spMkLst>
            <pc:docMk/>
            <pc:sldMk cId="1897504767" sldId="256"/>
            <ac:spMk id="2" creationId="{07B888B4-0A75-4008-AC2B-6E67E94ED58A}"/>
          </ac:spMkLst>
        </pc:spChg>
        <pc:spChg chg="mod">
          <ac:chgData name="Louise Goldsmith (Clerk)" userId="b6418ce5-a650-432d-ae9a-63964b9cebbc" providerId="ADAL" clId="{E89A2282-1625-4121-AF34-E166FA59AD90}" dt="2022-03-07T17:50:50.686" v="0" actId="14100"/>
          <ac:spMkLst>
            <pc:docMk/>
            <pc:sldMk cId="1897504767" sldId="256"/>
            <ac:spMk id="3" creationId="{38A034BE-65F1-476B-AFE4-B23226516EC7}"/>
          </ac:spMkLst>
        </pc:spChg>
        <pc:spChg chg="del">
          <ac:chgData name="Louise Goldsmith (Clerk)" userId="b6418ce5-a650-432d-ae9a-63964b9cebbc" providerId="ADAL" clId="{E89A2282-1625-4121-AF34-E166FA59AD90}" dt="2022-03-07T17:56:15.821" v="25"/>
          <ac:spMkLst>
            <pc:docMk/>
            <pc:sldMk cId="1897504767" sldId="256"/>
            <ac:spMk id="135" creationId="{1DB043B4-68C6-45B9-82AC-A5800EADB8DB}"/>
          </ac:spMkLst>
        </pc:spChg>
        <pc:spChg chg="del">
          <ac:chgData name="Louise Goldsmith (Clerk)" userId="b6418ce5-a650-432d-ae9a-63964b9cebbc" providerId="ADAL" clId="{E89A2282-1625-4121-AF34-E166FA59AD90}" dt="2022-03-07T17:56:15.821" v="25"/>
          <ac:spMkLst>
            <pc:docMk/>
            <pc:sldMk cId="1897504767" sldId="256"/>
            <ac:spMk id="137" creationId="{BEBFBB3C-FA07-4A06-A8D8-D690F92A2817}"/>
          </ac:spMkLst>
        </pc:spChg>
        <pc:picChg chg="mod">
          <ac:chgData name="Louise Goldsmith (Clerk)" userId="b6418ce5-a650-432d-ae9a-63964b9cebbc" providerId="ADAL" clId="{E89A2282-1625-4121-AF34-E166FA59AD90}" dt="2022-03-07T17:50:59.137" v="3" actId="14100"/>
          <ac:picMkLst>
            <pc:docMk/>
            <pc:sldMk cId="1897504767" sldId="256"/>
            <ac:picMk id="1026" creationId="{C3BA8D81-CF02-45C3-9A84-C081A4B28CD6}"/>
          </ac:picMkLst>
        </pc:picChg>
      </pc:sldChg>
      <pc:sldChg chg="addSp delSp modSp new mod setBg modClrScheme delDesignElem chgLayout">
        <pc:chgData name="Louise Goldsmith (Clerk)" userId="b6418ce5-a650-432d-ae9a-63964b9cebbc" providerId="ADAL" clId="{E89A2282-1625-4121-AF34-E166FA59AD90}" dt="2022-03-08T10:33:51.779" v="716" actId="14100"/>
        <pc:sldMkLst>
          <pc:docMk/>
          <pc:sldMk cId="224138996" sldId="257"/>
        </pc:sldMkLst>
        <pc:spChg chg="del">
          <ac:chgData name="Louise Goldsmith (Clerk)" userId="b6418ce5-a650-432d-ae9a-63964b9cebbc" providerId="ADAL" clId="{E89A2282-1625-4121-AF34-E166FA59AD90}" dt="2022-03-07T17:56:46.491" v="27" actId="700"/>
          <ac:spMkLst>
            <pc:docMk/>
            <pc:sldMk cId="224138996" sldId="257"/>
            <ac:spMk id="2" creationId="{46576FB6-EDE6-4FEE-BD68-88065149A46E}"/>
          </ac:spMkLst>
        </pc:spChg>
        <pc:spChg chg="del">
          <ac:chgData name="Louise Goldsmith (Clerk)" userId="b6418ce5-a650-432d-ae9a-63964b9cebbc" providerId="ADAL" clId="{E89A2282-1625-4121-AF34-E166FA59AD90}" dt="2022-03-07T17:56:46.491" v="27" actId="700"/>
          <ac:spMkLst>
            <pc:docMk/>
            <pc:sldMk cId="224138996" sldId="257"/>
            <ac:spMk id="3" creationId="{6DEE15F4-0934-450F-994A-8A5C396530CF}"/>
          </ac:spMkLst>
        </pc:spChg>
        <pc:spChg chg="add mod">
          <ac:chgData name="Louise Goldsmith (Clerk)" userId="b6418ce5-a650-432d-ae9a-63964b9cebbc" providerId="ADAL" clId="{E89A2282-1625-4121-AF34-E166FA59AD90}" dt="2022-03-08T10:33:41.014" v="715" actId="14100"/>
          <ac:spMkLst>
            <pc:docMk/>
            <pc:sldMk cId="224138996" sldId="257"/>
            <ac:spMk id="7" creationId="{4EA10A2C-88B9-4A6F-A8BB-06423AA1C702}"/>
          </ac:spMkLst>
        </pc:spChg>
        <pc:spChg chg="add mod">
          <ac:chgData name="Louise Goldsmith (Clerk)" userId="b6418ce5-a650-432d-ae9a-63964b9cebbc" providerId="ADAL" clId="{E89A2282-1625-4121-AF34-E166FA59AD90}" dt="2022-03-08T10:33:51.779" v="716" actId="14100"/>
          <ac:spMkLst>
            <pc:docMk/>
            <pc:sldMk cId="224138996" sldId="257"/>
            <ac:spMk id="9" creationId="{737AC63C-CF96-4972-815A-C01410D6DF10}"/>
          </ac:spMkLst>
        </pc:spChg>
        <pc:spChg chg="add del">
          <ac:chgData name="Louise Goldsmith (Clerk)" userId="b6418ce5-a650-432d-ae9a-63964b9cebbc" providerId="ADAL" clId="{E89A2282-1625-4121-AF34-E166FA59AD90}" dt="2022-03-07T18:02:27.245" v="63" actId="26606"/>
          <ac:spMkLst>
            <pc:docMk/>
            <pc:sldMk cId="224138996" sldId="257"/>
            <ac:spMk id="79" creationId="{A5931BE0-4B93-4D6C-878E-ACC59D6B4587}"/>
          </ac:spMkLst>
        </pc:spChg>
        <pc:spChg chg="add del">
          <ac:chgData name="Louise Goldsmith (Clerk)" userId="b6418ce5-a650-432d-ae9a-63964b9cebbc" providerId="ADAL" clId="{E89A2282-1625-4121-AF34-E166FA59AD90}" dt="2022-03-08T07:42:20.894" v="439"/>
          <ac:spMkLst>
            <pc:docMk/>
            <pc:sldMk cId="224138996" sldId="257"/>
            <ac:spMk id="143" creationId="{A5931BE0-4B93-4D6C-878E-ACC59D6B4587}"/>
          </ac:spMkLst>
        </pc:spChg>
        <pc:grpChg chg="add del">
          <ac:chgData name="Louise Goldsmith (Clerk)" userId="b6418ce5-a650-432d-ae9a-63964b9cebbc" providerId="ADAL" clId="{E89A2282-1625-4121-AF34-E166FA59AD90}" dt="2022-03-07T18:02:27.245" v="63" actId="26606"/>
          <ac:grpSpMkLst>
            <pc:docMk/>
            <pc:sldMk cId="224138996" sldId="257"/>
            <ac:grpSpMk id="73" creationId="{3BDBC526-6DCD-4FF6-8395-D8C22E46E527}"/>
          </ac:grpSpMkLst>
        </pc:grpChg>
        <pc:grpChg chg="add del">
          <ac:chgData name="Louise Goldsmith (Clerk)" userId="b6418ce5-a650-432d-ae9a-63964b9cebbc" providerId="ADAL" clId="{E89A2282-1625-4121-AF34-E166FA59AD90}" dt="2022-03-08T07:42:20.894" v="439"/>
          <ac:grpSpMkLst>
            <pc:docMk/>
            <pc:sldMk cId="224138996" sldId="257"/>
            <ac:grpSpMk id="137" creationId="{3BDBC526-6DCD-4FF6-8395-D8C22E46E527}"/>
          </ac:grpSpMkLst>
        </pc:grpChg>
        <pc:picChg chg="add mod ord">
          <ac:chgData name="Louise Goldsmith (Clerk)" userId="b6418ce5-a650-432d-ae9a-63964b9cebbc" providerId="ADAL" clId="{E89A2282-1625-4121-AF34-E166FA59AD90}" dt="2022-03-07T18:06:25.521" v="121" actId="14100"/>
          <ac:picMkLst>
            <pc:docMk/>
            <pc:sldMk cId="224138996" sldId="257"/>
            <ac:picMk id="4" creationId="{DBEBFCD4-67B5-43A1-BE43-393361780A34}"/>
          </ac:picMkLst>
        </pc:picChg>
        <pc:picChg chg="add mod ord">
          <ac:chgData name="Louise Goldsmith (Clerk)" userId="b6418ce5-a650-432d-ae9a-63964b9cebbc" providerId="ADAL" clId="{E89A2282-1625-4121-AF34-E166FA59AD90}" dt="2022-03-07T18:06:45.435" v="128" actId="14100"/>
          <ac:picMkLst>
            <pc:docMk/>
            <pc:sldMk cId="224138996" sldId="257"/>
            <ac:picMk id="4098" creationId="{E40E7D4C-7646-4F2B-B2F8-47C1BD0C4E11}"/>
          </ac:picMkLst>
        </pc:picChg>
        <pc:picChg chg="add mod">
          <ac:chgData name="Louise Goldsmith (Clerk)" userId="b6418ce5-a650-432d-ae9a-63964b9cebbc" providerId="ADAL" clId="{E89A2282-1625-4121-AF34-E166FA59AD90}" dt="2022-03-07T18:06:31.207" v="124" actId="14100"/>
          <ac:picMkLst>
            <pc:docMk/>
            <pc:sldMk cId="224138996" sldId="257"/>
            <ac:picMk id="4099" creationId="{4594123E-FC07-41FC-BA44-3FFCAECF602B}"/>
          </ac:picMkLst>
        </pc:picChg>
        <pc:picChg chg="add mod">
          <ac:chgData name="Louise Goldsmith (Clerk)" userId="b6418ce5-a650-432d-ae9a-63964b9cebbc" providerId="ADAL" clId="{E89A2282-1625-4121-AF34-E166FA59AD90}" dt="2022-03-07T18:06:55.726" v="130" actId="14100"/>
          <ac:picMkLst>
            <pc:docMk/>
            <pc:sldMk cId="224138996" sldId="257"/>
            <ac:picMk id="4100" creationId="{C060032B-1D83-43F7-B615-5135674C0B1B}"/>
          </ac:picMkLst>
        </pc:picChg>
      </pc:sldChg>
      <pc:sldChg chg="new del">
        <pc:chgData name="Louise Goldsmith (Clerk)" userId="b6418ce5-a650-432d-ae9a-63964b9cebbc" providerId="ADAL" clId="{E89A2282-1625-4121-AF34-E166FA59AD90}" dt="2022-03-07T17:56:05.767" v="23" actId="47"/>
        <pc:sldMkLst>
          <pc:docMk/>
          <pc:sldMk cId="835737665" sldId="257"/>
        </pc:sldMkLst>
      </pc:sldChg>
      <pc:sldChg chg="addSp delSp modSp new del mod">
        <pc:chgData name="Louise Goldsmith (Clerk)" userId="b6418ce5-a650-432d-ae9a-63964b9cebbc" providerId="ADAL" clId="{E89A2282-1625-4121-AF34-E166FA59AD90}" dt="2022-03-07T17:54:07.872" v="9" actId="47"/>
        <pc:sldMkLst>
          <pc:docMk/>
          <pc:sldMk cId="1046628050" sldId="257"/>
        </pc:sldMkLst>
        <pc:spChg chg="mod">
          <ac:chgData name="Louise Goldsmith (Clerk)" userId="b6418ce5-a650-432d-ae9a-63964b9cebbc" providerId="ADAL" clId="{E89A2282-1625-4121-AF34-E166FA59AD90}" dt="2022-03-07T17:53:35.749" v="8" actId="14100"/>
          <ac:spMkLst>
            <pc:docMk/>
            <pc:sldMk cId="1046628050" sldId="257"/>
            <ac:spMk id="3" creationId="{BD0D0DA2-ED0C-481A-B6EB-C7CE2F94878E}"/>
          </ac:spMkLst>
        </pc:spChg>
        <pc:picChg chg="add del mod">
          <ac:chgData name="Louise Goldsmith (Clerk)" userId="b6418ce5-a650-432d-ae9a-63964b9cebbc" providerId="ADAL" clId="{E89A2282-1625-4121-AF34-E166FA59AD90}" dt="2022-03-07T17:53:29.514" v="7" actId="21"/>
          <ac:picMkLst>
            <pc:docMk/>
            <pc:sldMk cId="1046628050" sldId="257"/>
            <ac:picMk id="2050" creationId="{C221E76A-F66B-45D0-B10F-3B362D0471AB}"/>
          </ac:picMkLst>
        </pc:picChg>
      </pc:sldChg>
      <pc:sldChg chg="addSp delSp modSp new del mod modClrScheme chgLayout">
        <pc:chgData name="Louise Goldsmith (Clerk)" userId="b6418ce5-a650-432d-ae9a-63964b9cebbc" providerId="ADAL" clId="{E89A2282-1625-4121-AF34-E166FA59AD90}" dt="2022-03-07T17:55:55.412" v="21" actId="47"/>
        <pc:sldMkLst>
          <pc:docMk/>
          <pc:sldMk cId="2966453859" sldId="257"/>
        </pc:sldMkLst>
        <pc:spChg chg="del mod ord">
          <ac:chgData name="Louise Goldsmith (Clerk)" userId="b6418ce5-a650-432d-ae9a-63964b9cebbc" providerId="ADAL" clId="{E89A2282-1625-4121-AF34-E166FA59AD90}" dt="2022-03-07T17:54:45.678" v="11" actId="700"/>
          <ac:spMkLst>
            <pc:docMk/>
            <pc:sldMk cId="2966453859" sldId="257"/>
            <ac:spMk id="2" creationId="{641AE8EC-03F3-47AF-8ABD-B73AB81D99FB}"/>
          </ac:spMkLst>
        </pc:spChg>
        <pc:spChg chg="del mod ord">
          <ac:chgData name="Louise Goldsmith (Clerk)" userId="b6418ce5-a650-432d-ae9a-63964b9cebbc" providerId="ADAL" clId="{E89A2282-1625-4121-AF34-E166FA59AD90}" dt="2022-03-07T17:54:45.678" v="11" actId="700"/>
          <ac:spMkLst>
            <pc:docMk/>
            <pc:sldMk cId="2966453859" sldId="257"/>
            <ac:spMk id="3" creationId="{5DF8D2E8-35D9-4A22-89C7-AC49649A5C10}"/>
          </ac:spMkLst>
        </pc:spChg>
        <pc:spChg chg="add mod ord">
          <ac:chgData name="Louise Goldsmith (Clerk)" userId="b6418ce5-a650-432d-ae9a-63964b9cebbc" providerId="ADAL" clId="{E89A2282-1625-4121-AF34-E166FA59AD90}" dt="2022-03-07T17:54:56.932" v="15" actId="27636"/>
          <ac:spMkLst>
            <pc:docMk/>
            <pc:sldMk cId="2966453859" sldId="257"/>
            <ac:spMk id="4" creationId="{B4EC3221-F16D-4147-B16F-09DD4B0CE3E5}"/>
          </ac:spMkLst>
        </pc:spChg>
        <pc:spChg chg="add mod ord">
          <ac:chgData name="Louise Goldsmith (Clerk)" userId="b6418ce5-a650-432d-ae9a-63964b9cebbc" providerId="ADAL" clId="{E89A2282-1625-4121-AF34-E166FA59AD90}" dt="2022-03-07T17:55:47.165" v="20" actId="1076"/>
          <ac:spMkLst>
            <pc:docMk/>
            <pc:sldMk cId="2966453859" sldId="257"/>
            <ac:spMk id="5" creationId="{567C6222-AF28-46E2-8D98-1E06F077A40B}"/>
          </ac:spMkLst>
        </pc:spChg>
        <pc:spChg chg="add mod ord">
          <ac:chgData name="Louise Goldsmith (Clerk)" userId="b6418ce5-a650-432d-ae9a-63964b9cebbc" providerId="ADAL" clId="{E89A2282-1625-4121-AF34-E166FA59AD90}" dt="2022-03-07T17:54:45.678" v="11" actId="700"/>
          <ac:spMkLst>
            <pc:docMk/>
            <pc:sldMk cId="2966453859" sldId="257"/>
            <ac:spMk id="6" creationId="{5C244EA9-25A2-43D2-BAE2-B2B054049595}"/>
          </ac:spMkLst>
        </pc:spChg>
        <pc:picChg chg="add mod">
          <ac:chgData name="Louise Goldsmith (Clerk)" userId="b6418ce5-a650-432d-ae9a-63964b9cebbc" providerId="ADAL" clId="{E89A2282-1625-4121-AF34-E166FA59AD90}" dt="2022-03-07T17:55:47.165" v="20" actId="1076"/>
          <ac:picMkLst>
            <pc:docMk/>
            <pc:sldMk cId="2966453859" sldId="257"/>
            <ac:picMk id="3074" creationId="{10EA0625-BA13-4791-9901-85A37759B124}"/>
          </ac:picMkLst>
        </pc:picChg>
      </pc:sldChg>
      <pc:sldChg chg="addSp delSp modSp new mod setBg modClrScheme setClrOvrMap delDesignElem chgLayout">
        <pc:chgData name="Louise Goldsmith (Clerk)" userId="b6418ce5-a650-432d-ae9a-63964b9cebbc" providerId="ADAL" clId="{E89A2282-1625-4121-AF34-E166FA59AD90}" dt="2022-03-08T10:30:31.454" v="698" actId="14100"/>
        <pc:sldMkLst>
          <pc:docMk/>
          <pc:sldMk cId="2530079370" sldId="258"/>
        </pc:sldMkLst>
        <pc:spChg chg="add del">
          <ac:chgData name="Louise Goldsmith (Clerk)" userId="b6418ce5-a650-432d-ae9a-63964b9cebbc" providerId="ADAL" clId="{E89A2282-1625-4121-AF34-E166FA59AD90}" dt="2022-03-07T18:09:36.780" v="145" actId="478"/>
          <ac:spMkLst>
            <pc:docMk/>
            <pc:sldMk cId="2530079370" sldId="258"/>
            <ac:spMk id="2" creationId="{5CB1F765-5B09-49EC-B3E5-58D4D58681CC}"/>
          </ac:spMkLst>
        </pc:spChg>
        <pc:spChg chg="add del mod ord">
          <ac:chgData name="Louise Goldsmith (Clerk)" userId="b6418ce5-a650-432d-ae9a-63964b9cebbc" providerId="ADAL" clId="{E89A2282-1625-4121-AF34-E166FA59AD90}" dt="2022-03-08T10:28:28.037" v="676" actId="26606"/>
          <ac:spMkLst>
            <pc:docMk/>
            <pc:sldMk cId="2530079370" sldId="258"/>
            <ac:spMk id="2" creationId="{D37371E7-57E8-404A-BA73-AB0732DB088E}"/>
          </ac:spMkLst>
        </pc:spChg>
        <pc:spChg chg="add del">
          <ac:chgData name="Louise Goldsmith (Clerk)" userId="b6418ce5-a650-432d-ae9a-63964b9cebbc" providerId="ADAL" clId="{E89A2282-1625-4121-AF34-E166FA59AD90}" dt="2022-03-07T18:09:55.644" v="148" actId="478"/>
          <ac:spMkLst>
            <pc:docMk/>
            <pc:sldMk cId="2530079370" sldId="258"/>
            <ac:spMk id="3" creationId="{1B48FD05-86B9-4546-A74E-9DCCD4DB22C1}"/>
          </ac:spMkLst>
        </pc:spChg>
        <pc:spChg chg="add mod ord">
          <ac:chgData name="Louise Goldsmith (Clerk)" userId="b6418ce5-a650-432d-ae9a-63964b9cebbc" providerId="ADAL" clId="{E89A2282-1625-4121-AF34-E166FA59AD90}" dt="2022-03-08T10:28:28.037" v="676" actId="26606"/>
          <ac:spMkLst>
            <pc:docMk/>
            <pc:sldMk cId="2530079370" sldId="258"/>
            <ac:spMk id="4" creationId="{F5E85432-3F98-4837-9877-F39B4B83B89D}"/>
          </ac:spMkLst>
        </pc:spChg>
        <pc:spChg chg="add del mod">
          <ac:chgData name="Louise Goldsmith (Clerk)" userId="b6418ce5-a650-432d-ae9a-63964b9cebbc" providerId="ADAL" clId="{E89A2282-1625-4121-AF34-E166FA59AD90}" dt="2022-03-07T21:24:29.112" v="157"/>
          <ac:spMkLst>
            <pc:docMk/>
            <pc:sldMk cId="2530079370" sldId="258"/>
            <ac:spMk id="5" creationId="{E25CB6E5-E72E-4B85-84EA-7C24CC7D9392}"/>
          </ac:spMkLst>
        </pc:spChg>
        <pc:spChg chg="add del">
          <ac:chgData name="Louise Goldsmith (Clerk)" userId="b6418ce5-a650-432d-ae9a-63964b9cebbc" providerId="ADAL" clId="{E89A2282-1625-4121-AF34-E166FA59AD90}" dt="2022-03-08T10:26:59.856" v="661" actId="26606"/>
          <ac:spMkLst>
            <pc:docMk/>
            <pc:sldMk cId="2530079370" sldId="258"/>
            <ac:spMk id="9" creationId="{0D9B8FD4-CDEB-4EB4-B4DE-C89E11938958}"/>
          </ac:spMkLst>
        </pc:spChg>
        <pc:spChg chg="add del">
          <ac:chgData name="Louise Goldsmith (Clerk)" userId="b6418ce5-a650-432d-ae9a-63964b9cebbc" providerId="ADAL" clId="{E89A2282-1625-4121-AF34-E166FA59AD90}" dt="2022-03-08T07:48:38.334" v="457" actId="26606"/>
          <ac:spMkLst>
            <pc:docMk/>
            <pc:sldMk cId="2530079370" sldId="258"/>
            <ac:spMk id="10" creationId="{F747F1B4-B831-4277-8AB0-32767F7EB7BF}"/>
          </ac:spMkLst>
        </pc:spChg>
        <pc:spChg chg="add del">
          <ac:chgData name="Louise Goldsmith (Clerk)" userId="b6418ce5-a650-432d-ae9a-63964b9cebbc" providerId="ADAL" clId="{E89A2282-1625-4121-AF34-E166FA59AD90}" dt="2022-03-08T10:26:59.856" v="661" actId="26606"/>
          <ac:spMkLst>
            <pc:docMk/>
            <pc:sldMk cId="2530079370" sldId="258"/>
            <ac:spMk id="11" creationId="{5A2E3D1D-9E9F-4739-BA14-D4D7FA9FBDD1}"/>
          </ac:spMkLst>
        </pc:spChg>
        <pc:spChg chg="add del">
          <ac:chgData name="Louise Goldsmith (Clerk)" userId="b6418ce5-a650-432d-ae9a-63964b9cebbc" providerId="ADAL" clId="{E89A2282-1625-4121-AF34-E166FA59AD90}" dt="2022-03-08T07:48:38.334" v="457" actId="26606"/>
          <ac:spMkLst>
            <pc:docMk/>
            <pc:sldMk cId="2530079370" sldId="258"/>
            <ac:spMk id="12" creationId="{D80CFA21-AB7C-4BEB-9BFF-05764FBBF3C6}"/>
          </ac:spMkLst>
        </pc:spChg>
        <pc:spChg chg="add del">
          <ac:chgData name="Louise Goldsmith (Clerk)" userId="b6418ce5-a650-432d-ae9a-63964b9cebbc" providerId="ADAL" clId="{E89A2282-1625-4121-AF34-E166FA59AD90}" dt="2022-03-08T10:26:59.856" v="661" actId="26606"/>
          <ac:spMkLst>
            <pc:docMk/>
            <pc:sldMk cId="2530079370" sldId="258"/>
            <ac:spMk id="13" creationId="{1FFB365B-E9DC-4859-B8AB-CB83EEBE4E28}"/>
          </ac:spMkLst>
        </pc:spChg>
        <pc:spChg chg="add del">
          <ac:chgData name="Louise Goldsmith (Clerk)" userId="b6418ce5-a650-432d-ae9a-63964b9cebbc" providerId="ADAL" clId="{E89A2282-1625-4121-AF34-E166FA59AD90}" dt="2022-03-08T07:48:38.334" v="457" actId="26606"/>
          <ac:spMkLst>
            <pc:docMk/>
            <pc:sldMk cId="2530079370" sldId="258"/>
            <ac:spMk id="14" creationId="{12F7E335-851A-4CAE-B09F-E657819D4600}"/>
          </ac:spMkLst>
        </pc:spChg>
        <pc:spChg chg="add del">
          <ac:chgData name="Louise Goldsmith (Clerk)" userId="b6418ce5-a650-432d-ae9a-63964b9cebbc" providerId="ADAL" clId="{E89A2282-1625-4121-AF34-E166FA59AD90}" dt="2022-03-08T10:26:59.856" v="661" actId="26606"/>
          <ac:spMkLst>
            <pc:docMk/>
            <pc:sldMk cId="2530079370" sldId="258"/>
            <ac:spMk id="15" creationId="{8ADAB9C8-EB37-4914-A699-C716FC8FE4FE}"/>
          </ac:spMkLst>
        </pc:spChg>
        <pc:spChg chg="add del">
          <ac:chgData name="Louise Goldsmith (Clerk)" userId="b6418ce5-a650-432d-ae9a-63964b9cebbc" providerId="ADAL" clId="{E89A2282-1625-4121-AF34-E166FA59AD90}" dt="2022-03-08T07:48:38.334" v="457" actId="26606"/>
          <ac:spMkLst>
            <pc:docMk/>
            <pc:sldMk cId="2530079370" sldId="258"/>
            <ac:spMk id="16" creationId="{10B541F0-7F6E-402E-84D8-CF96EACA5FBC}"/>
          </ac:spMkLst>
        </pc:spChg>
        <pc:spChg chg="add del">
          <ac:chgData name="Louise Goldsmith (Clerk)" userId="b6418ce5-a650-432d-ae9a-63964b9cebbc" providerId="ADAL" clId="{E89A2282-1625-4121-AF34-E166FA59AD90}" dt="2022-03-08T10:27:29.466" v="665" actId="26606"/>
          <ac:spMkLst>
            <pc:docMk/>
            <pc:sldMk cId="2530079370" sldId="258"/>
            <ac:spMk id="17" creationId="{052BEFF1-896C-45B1-B02C-96A6A1BC389A}"/>
          </ac:spMkLst>
        </pc:spChg>
        <pc:spChg chg="add del">
          <ac:chgData name="Louise Goldsmith (Clerk)" userId="b6418ce5-a650-432d-ae9a-63964b9cebbc" providerId="ADAL" clId="{E89A2282-1625-4121-AF34-E166FA59AD90}" dt="2022-03-08T07:49:05.427" v="459" actId="26606"/>
          <ac:spMkLst>
            <pc:docMk/>
            <pc:sldMk cId="2530079370" sldId="258"/>
            <ac:spMk id="18" creationId="{D37371E7-57E8-404A-BA73-AB0732DB088E}"/>
          </ac:spMkLst>
        </pc:spChg>
        <pc:spChg chg="add del">
          <ac:chgData name="Louise Goldsmith (Clerk)" userId="b6418ce5-a650-432d-ae9a-63964b9cebbc" providerId="ADAL" clId="{E89A2282-1625-4121-AF34-E166FA59AD90}" dt="2022-03-08T10:27:29.466" v="665" actId="26606"/>
          <ac:spMkLst>
            <pc:docMk/>
            <pc:sldMk cId="2530079370" sldId="258"/>
            <ac:spMk id="19" creationId="{0BA768A8-4FED-4ED8-9E46-6BE72188ECD2}"/>
          </ac:spMkLst>
        </pc:spChg>
        <pc:spChg chg="add del">
          <ac:chgData name="Louise Goldsmith (Clerk)" userId="b6418ce5-a650-432d-ae9a-63964b9cebbc" providerId="ADAL" clId="{E89A2282-1625-4121-AF34-E166FA59AD90}" dt="2022-03-08T07:49:31.164" v="461" actId="26606"/>
          <ac:spMkLst>
            <pc:docMk/>
            <pc:sldMk cId="2530079370" sldId="258"/>
            <ac:spMk id="20" creationId="{F747F1B4-B831-4277-8AB0-32767F7EB7BF}"/>
          </ac:spMkLst>
        </pc:spChg>
        <pc:spChg chg="add del">
          <ac:chgData name="Louise Goldsmith (Clerk)" userId="b6418ce5-a650-432d-ae9a-63964b9cebbc" providerId="ADAL" clId="{E89A2282-1625-4121-AF34-E166FA59AD90}" dt="2022-03-08T07:49:31.164" v="461" actId="26606"/>
          <ac:spMkLst>
            <pc:docMk/>
            <pc:sldMk cId="2530079370" sldId="258"/>
            <ac:spMk id="21" creationId="{D80CFA21-AB7C-4BEB-9BFF-05764FBBF3C6}"/>
          </ac:spMkLst>
        </pc:spChg>
        <pc:spChg chg="add del">
          <ac:chgData name="Louise Goldsmith (Clerk)" userId="b6418ce5-a650-432d-ae9a-63964b9cebbc" providerId="ADAL" clId="{E89A2282-1625-4121-AF34-E166FA59AD90}" dt="2022-03-08T07:49:31.164" v="461" actId="26606"/>
          <ac:spMkLst>
            <pc:docMk/>
            <pc:sldMk cId="2530079370" sldId="258"/>
            <ac:spMk id="22" creationId="{12F7E335-851A-4CAE-B09F-E657819D4600}"/>
          </ac:spMkLst>
        </pc:spChg>
        <pc:spChg chg="add del">
          <ac:chgData name="Louise Goldsmith (Clerk)" userId="b6418ce5-a650-432d-ae9a-63964b9cebbc" providerId="ADAL" clId="{E89A2282-1625-4121-AF34-E166FA59AD90}" dt="2022-03-08T07:49:31.164" v="461" actId="26606"/>
          <ac:spMkLst>
            <pc:docMk/>
            <pc:sldMk cId="2530079370" sldId="258"/>
            <ac:spMk id="23" creationId="{10B541F0-7F6E-402E-84D8-CF96EACA5FBC}"/>
          </ac:spMkLst>
        </pc:spChg>
        <pc:spChg chg="add del">
          <ac:chgData name="Louise Goldsmith (Clerk)" userId="b6418ce5-a650-432d-ae9a-63964b9cebbc" providerId="ADAL" clId="{E89A2282-1625-4121-AF34-E166FA59AD90}" dt="2022-03-08T10:27:29.466" v="665" actId="26606"/>
          <ac:spMkLst>
            <pc:docMk/>
            <pc:sldMk cId="2530079370" sldId="258"/>
            <ac:spMk id="25" creationId="{BB237A14-61B1-4C00-A670-5D8D68A8668E}"/>
          </ac:spMkLst>
        </pc:spChg>
        <pc:spChg chg="add del">
          <ac:chgData name="Louise Goldsmith (Clerk)" userId="b6418ce5-a650-432d-ae9a-63964b9cebbc" providerId="ADAL" clId="{E89A2282-1625-4121-AF34-E166FA59AD90}" dt="2022-03-08T10:27:29.466" v="665" actId="26606"/>
          <ac:spMkLst>
            <pc:docMk/>
            <pc:sldMk cId="2530079370" sldId="258"/>
            <ac:spMk id="26" creationId="{8598F259-6F54-47A3-8D13-1603D786A328}"/>
          </ac:spMkLst>
        </pc:spChg>
        <pc:spChg chg="add del">
          <ac:chgData name="Louise Goldsmith (Clerk)" userId="b6418ce5-a650-432d-ae9a-63964b9cebbc" providerId="ADAL" clId="{E89A2282-1625-4121-AF34-E166FA59AD90}" dt="2022-03-08T10:27:45.709" v="669" actId="26606"/>
          <ac:spMkLst>
            <pc:docMk/>
            <pc:sldMk cId="2530079370" sldId="258"/>
            <ac:spMk id="31" creationId="{052BEFF1-896C-45B1-B02C-96A6A1BC389A}"/>
          </ac:spMkLst>
        </pc:spChg>
        <pc:spChg chg="add del">
          <ac:chgData name="Louise Goldsmith (Clerk)" userId="b6418ce5-a650-432d-ae9a-63964b9cebbc" providerId="ADAL" clId="{E89A2282-1625-4121-AF34-E166FA59AD90}" dt="2022-03-08T10:27:45.709" v="669" actId="26606"/>
          <ac:spMkLst>
            <pc:docMk/>
            <pc:sldMk cId="2530079370" sldId="258"/>
            <ac:spMk id="33" creationId="{BB237A14-61B1-4C00-A670-5D8D68A8668E}"/>
          </ac:spMkLst>
        </pc:spChg>
        <pc:spChg chg="add del">
          <ac:chgData name="Louise Goldsmith (Clerk)" userId="b6418ce5-a650-432d-ae9a-63964b9cebbc" providerId="ADAL" clId="{E89A2282-1625-4121-AF34-E166FA59AD90}" dt="2022-03-08T10:27:45.709" v="669" actId="26606"/>
          <ac:spMkLst>
            <pc:docMk/>
            <pc:sldMk cId="2530079370" sldId="258"/>
            <ac:spMk id="35" creationId="{8598F259-6F54-47A3-8D13-1603D786A328}"/>
          </ac:spMkLst>
        </pc:spChg>
        <pc:spChg chg="add del">
          <ac:chgData name="Louise Goldsmith (Clerk)" userId="b6418ce5-a650-432d-ae9a-63964b9cebbc" providerId="ADAL" clId="{E89A2282-1625-4121-AF34-E166FA59AD90}" dt="2022-03-08T10:27:45.709" v="669" actId="26606"/>
          <ac:spMkLst>
            <pc:docMk/>
            <pc:sldMk cId="2530079370" sldId="258"/>
            <ac:spMk id="37" creationId="{0BA768A8-4FED-4ED8-9E46-6BE72188ECD2}"/>
          </ac:spMkLst>
        </pc:spChg>
        <pc:spChg chg="add del">
          <ac:chgData name="Louise Goldsmith (Clerk)" userId="b6418ce5-a650-432d-ae9a-63964b9cebbc" providerId="ADAL" clId="{E89A2282-1625-4121-AF34-E166FA59AD90}" dt="2022-03-08T10:28:05.189" v="672" actId="26606"/>
          <ac:spMkLst>
            <pc:docMk/>
            <pc:sldMk cId="2530079370" sldId="258"/>
            <ac:spMk id="42" creationId="{0D9B8FD4-CDEB-4EB4-B4DE-C89E11938958}"/>
          </ac:spMkLst>
        </pc:spChg>
        <pc:spChg chg="add del">
          <ac:chgData name="Louise Goldsmith (Clerk)" userId="b6418ce5-a650-432d-ae9a-63964b9cebbc" providerId="ADAL" clId="{E89A2282-1625-4121-AF34-E166FA59AD90}" dt="2022-03-08T10:28:05.189" v="672" actId="26606"/>
          <ac:spMkLst>
            <pc:docMk/>
            <pc:sldMk cId="2530079370" sldId="258"/>
            <ac:spMk id="44" creationId="{5A2E3D1D-9E9F-4739-BA14-D4D7FA9FBDD1}"/>
          </ac:spMkLst>
        </pc:spChg>
        <pc:spChg chg="add del">
          <ac:chgData name="Louise Goldsmith (Clerk)" userId="b6418ce5-a650-432d-ae9a-63964b9cebbc" providerId="ADAL" clId="{E89A2282-1625-4121-AF34-E166FA59AD90}" dt="2022-03-08T10:28:05.189" v="672" actId="26606"/>
          <ac:spMkLst>
            <pc:docMk/>
            <pc:sldMk cId="2530079370" sldId="258"/>
            <ac:spMk id="46" creationId="{1FFB365B-E9DC-4859-B8AB-CB83EEBE4E28}"/>
          </ac:spMkLst>
        </pc:spChg>
        <pc:spChg chg="add del">
          <ac:chgData name="Louise Goldsmith (Clerk)" userId="b6418ce5-a650-432d-ae9a-63964b9cebbc" providerId="ADAL" clId="{E89A2282-1625-4121-AF34-E166FA59AD90}" dt="2022-03-08T10:28:05.189" v="672" actId="26606"/>
          <ac:spMkLst>
            <pc:docMk/>
            <pc:sldMk cId="2530079370" sldId="258"/>
            <ac:spMk id="48" creationId="{8ADAB9C8-EB37-4914-A699-C716FC8FE4FE}"/>
          </ac:spMkLst>
        </pc:spChg>
        <pc:spChg chg="add del">
          <ac:chgData name="Louise Goldsmith (Clerk)" userId="b6418ce5-a650-432d-ae9a-63964b9cebbc" providerId="ADAL" clId="{E89A2282-1625-4121-AF34-E166FA59AD90}" dt="2022-03-08T10:28:28.037" v="676" actId="26606"/>
          <ac:spMkLst>
            <pc:docMk/>
            <pc:sldMk cId="2530079370" sldId="258"/>
            <ac:spMk id="53" creationId="{052BEFF1-896C-45B1-B02C-96A6A1BC389A}"/>
          </ac:spMkLst>
        </pc:spChg>
        <pc:spChg chg="add del">
          <ac:chgData name="Louise Goldsmith (Clerk)" userId="b6418ce5-a650-432d-ae9a-63964b9cebbc" providerId="ADAL" clId="{E89A2282-1625-4121-AF34-E166FA59AD90}" dt="2022-03-08T10:28:28.037" v="676" actId="26606"/>
          <ac:spMkLst>
            <pc:docMk/>
            <pc:sldMk cId="2530079370" sldId="258"/>
            <ac:spMk id="55" creationId="{BB237A14-61B1-4C00-A670-5D8D68A8668E}"/>
          </ac:spMkLst>
        </pc:spChg>
        <pc:spChg chg="add del">
          <ac:chgData name="Louise Goldsmith (Clerk)" userId="b6418ce5-a650-432d-ae9a-63964b9cebbc" providerId="ADAL" clId="{E89A2282-1625-4121-AF34-E166FA59AD90}" dt="2022-03-08T10:28:28.037" v="676" actId="26606"/>
          <ac:spMkLst>
            <pc:docMk/>
            <pc:sldMk cId="2530079370" sldId="258"/>
            <ac:spMk id="57" creationId="{8598F259-6F54-47A3-8D13-1603D786A328}"/>
          </ac:spMkLst>
        </pc:spChg>
        <pc:spChg chg="add del">
          <ac:chgData name="Louise Goldsmith (Clerk)" userId="b6418ce5-a650-432d-ae9a-63964b9cebbc" providerId="ADAL" clId="{E89A2282-1625-4121-AF34-E166FA59AD90}" dt="2022-03-08T10:28:28.037" v="676" actId="26606"/>
          <ac:spMkLst>
            <pc:docMk/>
            <pc:sldMk cId="2530079370" sldId="258"/>
            <ac:spMk id="59" creationId="{0BA768A8-4FED-4ED8-9E46-6BE72188ECD2}"/>
          </ac:spMkLst>
        </pc:spChg>
        <pc:spChg chg="add del">
          <ac:chgData name="Louise Goldsmith (Clerk)" userId="b6418ce5-a650-432d-ae9a-63964b9cebbc" providerId="ADAL" clId="{E89A2282-1625-4121-AF34-E166FA59AD90}" dt="2022-03-08T10:29:46.723" v="694"/>
          <ac:spMkLst>
            <pc:docMk/>
            <pc:sldMk cId="2530079370" sldId="258"/>
            <ac:spMk id="65" creationId="{4E78424C-6FD0-41F8-9CAA-5DC19C42359F}"/>
          </ac:spMkLst>
        </pc:spChg>
        <pc:spChg chg="add del">
          <ac:chgData name="Louise Goldsmith (Clerk)" userId="b6418ce5-a650-432d-ae9a-63964b9cebbc" providerId="ADAL" clId="{E89A2282-1625-4121-AF34-E166FA59AD90}" dt="2022-03-08T10:29:46.723" v="694"/>
          <ac:spMkLst>
            <pc:docMk/>
            <pc:sldMk cId="2530079370" sldId="258"/>
            <ac:spMk id="67" creationId="{DD136760-57DC-4301-8BEA-B71AD2D13905}"/>
          </ac:spMkLst>
        </pc:spChg>
        <pc:spChg chg="add del">
          <ac:chgData name="Louise Goldsmith (Clerk)" userId="b6418ce5-a650-432d-ae9a-63964b9cebbc" providerId="ADAL" clId="{E89A2282-1625-4121-AF34-E166FA59AD90}" dt="2022-03-08T10:29:46.723" v="694"/>
          <ac:spMkLst>
            <pc:docMk/>
            <pc:sldMk cId="2530079370" sldId="258"/>
            <ac:spMk id="69" creationId="{BDC58DEA-1307-4F44-AD47-E613D8B76A89}"/>
          </ac:spMkLst>
        </pc:spChg>
        <pc:spChg chg="add del">
          <ac:chgData name="Louise Goldsmith (Clerk)" userId="b6418ce5-a650-432d-ae9a-63964b9cebbc" providerId="ADAL" clId="{E89A2282-1625-4121-AF34-E166FA59AD90}" dt="2022-03-08T10:29:46.723" v="694"/>
          <ac:spMkLst>
            <pc:docMk/>
            <pc:sldMk cId="2530079370" sldId="258"/>
            <ac:spMk id="71" creationId="{C99B912D-1E4B-42AF-A2BE-CFEFEC916EE7}"/>
          </ac:spMkLst>
        </pc:spChg>
        <pc:graphicFrameChg chg="add del">
          <ac:chgData name="Louise Goldsmith (Clerk)" userId="b6418ce5-a650-432d-ae9a-63964b9cebbc" providerId="ADAL" clId="{E89A2282-1625-4121-AF34-E166FA59AD90}" dt="2022-03-08T07:48:38.334" v="457" actId="26606"/>
          <ac:graphicFrameMkLst>
            <pc:docMk/>
            <pc:sldMk cId="2530079370" sldId="258"/>
            <ac:graphicFrameMk id="6" creationId="{2EC3A8E4-0CD7-4069-966D-9D7215F72107}"/>
          </ac:graphicFrameMkLst>
        </pc:graphicFrameChg>
        <pc:graphicFrameChg chg="add del">
          <ac:chgData name="Louise Goldsmith (Clerk)" userId="b6418ce5-a650-432d-ae9a-63964b9cebbc" providerId="ADAL" clId="{E89A2282-1625-4121-AF34-E166FA59AD90}" dt="2022-03-08T07:49:31.164" v="461" actId="26606"/>
          <ac:graphicFrameMkLst>
            <pc:docMk/>
            <pc:sldMk cId="2530079370" sldId="258"/>
            <ac:graphicFrameMk id="24" creationId="{2EC3A8E4-0CD7-4069-966D-9D7215F72107}"/>
          </ac:graphicFrameMkLst>
        </pc:graphicFrameChg>
        <pc:graphicFrameChg chg="add mod">
          <ac:chgData name="Louise Goldsmith (Clerk)" userId="b6418ce5-a650-432d-ae9a-63964b9cebbc" providerId="ADAL" clId="{E89A2282-1625-4121-AF34-E166FA59AD90}" dt="2022-03-08T10:30:31.454" v="698" actId="14100"/>
          <ac:graphicFrameMkLst>
            <pc:docMk/>
            <pc:sldMk cId="2530079370" sldId="258"/>
            <ac:graphicFrameMk id="61" creationId="{124F6AC9-76D5-4374-8FD6-9F3F47BF289F}"/>
          </ac:graphicFrameMkLst>
        </pc:graphicFrameChg>
        <pc:picChg chg="add del mod">
          <ac:chgData name="Louise Goldsmith (Clerk)" userId="b6418ce5-a650-432d-ae9a-63964b9cebbc" providerId="ADAL" clId="{E89A2282-1625-4121-AF34-E166FA59AD90}" dt="2022-03-07T22:15:33.981" v="396"/>
          <ac:picMkLst>
            <pc:docMk/>
            <pc:sldMk cId="2530079370" sldId="258"/>
            <ac:picMk id="1026" creationId="{5651BF46-4026-4D66-B0DB-95EAD4A3D4DA}"/>
          </ac:picMkLst>
        </pc:picChg>
        <pc:picChg chg="add del mod">
          <ac:chgData name="Louise Goldsmith (Clerk)" userId="b6418ce5-a650-432d-ae9a-63964b9cebbc" providerId="ADAL" clId="{E89A2282-1625-4121-AF34-E166FA59AD90}" dt="2022-03-07T22:18:04.589" v="429"/>
          <ac:picMkLst>
            <pc:docMk/>
            <pc:sldMk cId="2530079370" sldId="258"/>
            <ac:picMk id="1027" creationId="{B03EB635-7CCE-4C85-BE7A-BF40818C653D}"/>
          </ac:picMkLst>
        </pc:picChg>
      </pc:sldChg>
      <pc:sldChg chg="addSp delSp modSp new mod setBg delDesignElem">
        <pc:chgData name="Louise Goldsmith (Clerk)" userId="b6418ce5-a650-432d-ae9a-63964b9cebbc" providerId="ADAL" clId="{E89A2282-1625-4121-AF34-E166FA59AD90}" dt="2022-03-08T07:42:20.894" v="439"/>
        <pc:sldMkLst>
          <pc:docMk/>
          <pc:sldMk cId="484219629" sldId="259"/>
        </pc:sldMkLst>
        <pc:spChg chg="del mod">
          <ac:chgData name="Louise Goldsmith (Clerk)" userId="b6418ce5-a650-432d-ae9a-63964b9cebbc" providerId="ADAL" clId="{E89A2282-1625-4121-AF34-E166FA59AD90}" dt="2022-03-07T21:47:13.537" v="182" actId="478"/>
          <ac:spMkLst>
            <pc:docMk/>
            <pc:sldMk cId="484219629" sldId="259"/>
            <ac:spMk id="2" creationId="{D81FCA1D-9E83-43A7-93D7-7FB0C99AA677}"/>
          </ac:spMkLst>
        </pc:spChg>
        <pc:spChg chg="del">
          <ac:chgData name="Louise Goldsmith (Clerk)" userId="b6418ce5-a650-432d-ae9a-63964b9cebbc" providerId="ADAL" clId="{E89A2282-1625-4121-AF34-E166FA59AD90}" dt="2022-03-07T21:37:51.034" v="165"/>
          <ac:spMkLst>
            <pc:docMk/>
            <pc:sldMk cId="484219629" sldId="259"/>
            <ac:spMk id="3" creationId="{DE696851-3670-4D98-854C-21177AB04E81}"/>
          </ac:spMkLst>
        </pc:spChg>
        <pc:spChg chg="add mod">
          <ac:chgData name="Louise Goldsmith (Clerk)" userId="b6418ce5-a650-432d-ae9a-63964b9cebbc" providerId="ADAL" clId="{E89A2282-1625-4121-AF34-E166FA59AD90}" dt="2022-03-07T21:47:38.594" v="185" actId="20577"/>
          <ac:spMkLst>
            <pc:docMk/>
            <pc:sldMk cId="484219629" sldId="259"/>
            <ac:spMk id="4" creationId="{04FE2BAF-3330-41A0-854E-43FACAA21CE8}"/>
          </ac:spMkLst>
        </pc:spChg>
        <pc:spChg chg="add del">
          <ac:chgData name="Louise Goldsmith (Clerk)" userId="b6418ce5-a650-432d-ae9a-63964b9cebbc" providerId="ADAL" clId="{E89A2282-1625-4121-AF34-E166FA59AD90}" dt="2022-03-08T07:42:20.894" v="439"/>
          <ac:spMkLst>
            <pc:docMk/>
            <pc:sldMk cId="484219629" sldId="259"/>
            <ac:spMk id="71" creationId="{A5931BE0-4B93-4D6C-878E-ACC59D6B4587}"/>
          </ac:spMkLst>
        </pc:spChg>
        <pc:picChg chg="add mod">
          <ac:chgData name="Louise Goldsmith (Clerk)" userId="b6418ce5-a650-432d-ae9a-63964b9cebbc" providerId="ADAL" clId="{E89A2282-1625-4121-AF34-E166FA59AD90}" dt="2022-03-07T21:46:32.569" v="176" actId="27636"/>
          <ac:picMkLst>
            <pc:docMk/>
            <pc:sldMk cId="484219629" sldId="259"/>
            <ac:picMk id="2050" creationId="{DA648F15-A984-4E41-9D90-16611DF88086}"/>
          </ac:picMkLst>
        </pc:picChg>
      </pc:sldChg>
      <pc:sldChg chg="addSp delSp modSp new mod setBg setClrOvrMap delDesignElem">
        <pc:chgData name="Louise Goldsmith (Clerk)" userId="b6418ce5-a650-432d-ae9a-63964b9cebbc" providerId="ADAL" clId="{E89A2282-1625-4121-AF34-E166FA59AD90}" dt="2022-03-08T10:32:31.372" v="708" actId="1076"/>
        <pc:sldMkLst>
          <pc:docMk/>
          <pc:sldMk cId="404985202" sldId="260"/>
        </pc:sldMkLst>
        <pc:spChg chg="mod">
          <ac:chgData name="Louise Goldsmith (Clerk)" userId="b6418ce5-a650-432d-ae9a-63964b9cebbc" providerId="ADAL" clId="{E89A2282-1625-4121-AF34-E166FA59AD90}" dt="2022-03-08T10:32:29.057" v="707" actId="27636"/>
          <ac:spMkLst>
            <pc:docMk/>
            <pc:sldMk cId="404985202" sldId="260"/>
            <ac:spMk id="2" creationId="{3650DDCA-6CCD-4F32-B2FA-53E1BB731C08}"/>
          </ac:spMkLst>
        </pc:spChg>
        <pc:spChg chg="del">
          <ac:chgData name="Louise Goldsmith (Clerk)" userId="b6418ce5-a650-432d-ae9a-63964b9cebbc" providerId="ADAL" clId="{E89A2282-1625-4121-AF34-E166FA59AD90}" dt="2022-03-07T21:49:16.486" v="192"/>
          <ac:spMkLst>
            <pc:docMk/>
            <pc:sldMk cId="404985202" sldId="260"/>
            <ac:spMk id="3" creationId="{DA9F1031-01BD-4EAB-8E48-98701F8C1186}"/>
          </ac:spMkLst>
        </pc:spChg>
        <pc:spChg chg="add del mod ord">
          <ac:chgData name="Louise Goldsmith (Clerk)" userId="b6418ce5-a650-432d-ae9a-63964b9cebbc" providerId="ADAL" clId="{E89A2282-1625-4121-AF34-E166FA59AD90}" dt="2022-03-08T10:32:31.372" v="708" actId="1076"/>
          <ac:spMkLst>
            <pc:docMk/>
            <pc:sldMk cId="404985202" sldId="260"/>
            <ac:spMk id="4" creationId="{FFD20ACE-AEA1-4E07-BB82-6538190447CF}"/>
          </ac:spMkLst>
        </pc:spChg>
        <pc:spChg chg="add del">
          <ac:chgData name="Louise Goldsmith (Clerk)" userId="b6418ce5-a650-432d-ae9a-63964b9cebbc" providerId="ADAL" clId="{E89A2282-1625-4121-AF34-E166FA59AD90}" dt="2022-03-08T10:17:39.625" v="603" actId="26606"/>
          <ac:spMkLst>
            <pc:docMk/>
            <pc:sldMk cId="404985202" sldId="260"/>
            <ac:spMk id="72" creationId="{61515115-95FB-41E0-86F3-8744438C09D0}"/>
          </ac:spMkLst>
        </pc:spChg>
        <pc:spChg chg="add del">
          <ac:chgData name="Louise Goldsmith (Clerk)" userId="b6418ce5-a650-432d-ae9a-63964b9cebbc" providerId="ADAL" clId="{E89A2282-1625-4121-AF34-E166FA59AD90}" dt="2022-03-08T10:17:39.625" v="603" actId="26606"/>
          <ac:spMkLst>
            <pc:docMk/>
            <pc:sldMk cId="404985202" sldId="260"/>
            <ac:spMk id="74" creationId="{8222A33F-BE2D-4D69-92A0-5DF8B17BAACA}"/>
          </ac:spMkLst>
        </pc:spChg>
        <pc:spChg chg="add del">
          <ac:chgData name="Louise Goldsmith (Clerk)" userId="b6418ce5-a650-432d-ae9a-63964b9cebbc" providerId="ADAL" clId="{E89A2282-1625-4121-AF34-E166FA59AD90}" dt="2022-03-08T10:17:39.625" v="603" actId="26606"/>
          <ac:spMkLst>
            <pc:docMk/>
            <pc:sldMk cId="404985202" sldId="260"/>
            <ac:spMk id="76" creationId="{CE1C74D0-9609-468A-9597-5D87C8A42B58}"/>
          </ac:spMkLst>
        </pc:spChg>
        <pc:spChg chg="add del">
          <ac:chgData name="Louise Goldsmith (Clerk)" userId="b6418ce5-a650-432d-ae9a-63964b9cebbc" providerId="ADAL" clId="{E89A2282-1625-4121-AF34-E166FA59AD90}" dt="2022-03-08T10:17:39.625" v="603" actId="26606"/>
          <ac:spMkLst>
            <pc:docMk/>
            <pc:sldMk cId="404985202" sldId="260"/>
            <ac:spMk id="78" creationId="{C137128D-E594-4905-9F76-E385F0831D60}"/>
          </ac:spMkLst>
        </pc:spChg>
        <pc:spChg chg="add del">
          <ac:chgData name="Louise Goldsmith (Clerk)" userId="b6418ce5-a650-432d-ae9a-63964b9cebbc" providerId="ADAL" clId="{E89A2282-1625-4121-AF34-E166FA59AD90}" dt="2022-03-08T10:21:43.061" v="635" actId="26606"/>
          <ac:spMkLst>
            <pc:docMk/>
            <pc:sldMk cId="404985202" sldId="260"/>
            <ac:spMk id="92" creationId="{EE4E366E-272A-409E-840F-9A6A64A9E3FF}"/>
          </ac:spMkLst>
        </pc:spChg>
        <pc:spChg chg="add del">
          <ac:chgData name="Louise Goldsmith (Clerk)" userId="b6418ce5-a650-432d-ae9a-63964b9cebbc" providerId="ADAL" clId="{E89A2282-1625-4121-AF34-E166FA59AD90}" dt="2022-03-08T10:21:43.061" v="635" actId="26606"/>
          <ac:spMkLst>
            <pc:docMk/>
            <pc:sldMk cId="404985202" sldId="260"/>
            <ac:spMk id="94" creationId="{A721560C-E4AB-4287-A29C-3F6916794CB9}"/>
          </ac:spMkLst>
        </pc:spChg>
        <pc:spChg chg="add del">
          <ac:chgData name="Louise Goldsmith (Clerk)" userId="b6418ce5-a650-432d-ae9a-63964b9cebbc" providerId="ADAL" clId="{E89A2282-1625-4121-AF34-E166FA59AD90}" dt="2022-03-08T10:21:43.061" v="635" actId="26606"/>
          <ac:spMkLst>
            <pc:docMk/>
            <pc:sldMk cId="404985202" sldId="260"/>
            <ac:spMk id="96" creationId="{DF6CFF07-D953-4F9C-9A0E-E0A6AACB6158}"/>
          </ac:spMkLst>
        </pc:spChg>
        <pc:spChg chg="add del">
          <ac:chgData name="Louise Goldsmith (Clerk)" userId="b6418ce5-a650-432d-ae9a-63964b9cebbc" providerId="ADAL" clId="{E89A2282-1625-4121-AF34-E166FA59AD90}" dt="2022-03-08T10:21:43.061" v="635" actId="26606"/>
          <ac:spMkLst>
            <pc:docMk/>
            <pc:sldMk cId="404985202" sldId="260"/>
            <ac:spMk id="98" creationId="{DAA4FEEE-0B5F-41BF-825D-60F9FB089568}"/>
          </ac:spMkLst>
        </pc:spChg>
        <pc:spChg chg="add del">
          <ac:chgData name="Louise Goldsmith (Clerk)" userId="b6418ce5-a650-432d-ae9a-63964b9cebbc" providerId="ADAL" clId="{E89A2282-1625-4121-AF34-E166FA59AD90}" dt="2022-03-08T10:17:27.406" v="596" actId="26606"/>
          <ac:spMkLst>
            <pc:docMk/>
            <pc:sldMk cId="404985202" sldId="260"/>
            <ac:spMk id="136" creationId="{B87E4204-E93C-417B-9ED0-F81552DE87E4}"/>
          </ac:spMkLst>
        </pc:spChg>
        <pc:spChg chg="add del">
          <ac:chgData name="Louise Goldsmith (Clerk)" userId="b6418ce5-a650-432d-ae9a-63964b9cebbc" providerId="ADAL" clId="{E89A2282-1625-4121-AF34-E166FA59AD90}" dt="2022-03-08T10:17:27.406" v="596" actId="26606"/>
          <ac:spMkLst>
            <pc:docMk/>
            <pc:sldMk cId="404985202" sldId="260"/>
            <ac:spMk id="138" creationId="{068E4A00-82CC-4AD0-B631-F820AEE40F36}"/>
          </ac:spMkLst>
        </pc:spChg>
        <pc:spChg chg="add del">
          <ac:chgData name="Louise Goldsmith (Clerk)" userId="b6418ce5-a650-432d-ae9a-63964b9cebbc" providerId="ADAL" clId="{E89A2282-1625-4121-AF34-E166FA59AD90}" dt="2022-03-08T10:17:27.406" v="596" actId="26606"/>
          <ac:spMkLst>
            <pc:docMk/>
            <pc:sldMk cId="404985202" sldId="260"/>
            <ac:spMk id="140" creationId="{463665DF-25B8-4EE2-8F85-921EF38BE2D0}"/>
          </ac:spMkLst>
        </pc:spChg>
        <pc:spChg chg="add del">
          <ac:chgData name="Louise Goldsmith (Clerk)" userId="b6418ce5-a650-432d-ae9a-63964b9cebbc" providerId="ADAL" clId="{E89A2282-1625-4121-AF34-E166FA59AD90}" dt="2022-03-08T10:17:27.406" v="596" actId="26606"/>
          <ac:spMkLst>
            <pc:docMk/>
            <pc:sldMk cId="404985202" sldId="260"/>
            <ac:spMk id="142" creationId="{B3378DC2-950E-4B63-B833-32DE4719A85C}"/>
          </ac:spMkLst>
        </pc:spChg>
        <pc:spChg chg="add del">
          <ac:chgData name="Louise Goldsmith (Clerk)" userId="b6418ce5-a650-432d-ae9a-63964b9cebbc" providerId="ADAL" clId="{E89A2282-1625-4121-AF34-E166FA59AD90}" dt="2022-03-08T10:17:28.810" v="598" actId="26606"/>
          <ac:spMkLst>
            <pc:docMk/>
            <pc:sldMk cId="404985202" sldId="260"/>
            <ac:spMk id="3077" creationId="{B4AAD3FD-83A5-4B89-9F8F-01B8870865BE}"/>
          </ac:spMkLst>
        </pc:spChg>
        <pc:spChg chg="add del">
          <ac:chgData name="Louise Goldsmith (Clerk)" userId="b6418ce5-a650-432d-ae9a-63964b9cebbc" providerId="ADAL" clId="{E89A2282-1625-4121-AF34-E166FA59AD90}" dt="2022-03-08T10:17:28.810" v="598" actId="26606"/>
          <ac:spMkLst>
            <pc:docMk/>
            <pc:sldMk cId="404985202" sldId="260"/>
            <ac:spMk id="3078" creationId="{61752F1D-FC0F-4103-9584-630E643CCDA6}"/>
          </ac:spMkLst>
        </pc:spChg>
        <pc:spChg chg="add del">
          <ac:chgData name="Louise Goldsmith (Clerk)" userId="b6418ce5-a650-432d-ae9a-63964b9cebbc" providerId="ADAL" clId="{E89A2282-1625-4121-AF34-E166FA59AD90}" dt="2022-03-08T10:17:28.810" v="598" actId="26606"/>
          <ac:spMkLst>
            <pc:docMk/>
            <pc:sldMk cId="404985202" sldId="260"/>
            <ac:spMk id="3079" creationId="{70151CB7-E7DE-4917-B831-01DF9CE01306}"/>
          </ac:spMkLst>
        </pc:spChg>
        <pc:spChg chg="add del">
          <ac:chgData name="Louise Goldsmith (Clerk)" userId="b6418ce5-a650-432d-ae9a-63964b9cebbc" providerId="ADAL" clId="{E89A2282-1625-4121-AF34-E166FA59AD90}" dt="2022-03-08T10:17:28.810" v="598" actId="26606"/>
          <ac:spMkLst>
            <pc:docMk/>
            <pc:sldMk cId="404985202" sldId="260"/>
            <ac:spMk id="3080" creationId="{A92A1116-1C84-41DF-B803-1F7B0883EC82}"/>
          </ac:spMkLst>
        </pc:spChg>
        <pc:spChg chg="add del">
          <ac:chgData name="Louise Goldsmith (Clerk)" userId="b6418ce5-a650-432d-ae9a-63964b9cebbc" providerId="ADAL" clId="{E89A2282-1625-4121-AF34-E166FA59AD90}" dt="2022-03-08T10:17:36.593" v="600" actId="26606"/>
          <ac:spMkLst>
            <pc:docMk/>
            <pc:sldMk cId="404985202" sldId="260"/>
            <ac:spMk id="3082" creationId="{B87E4204-E93C-417B-9ED0-F81552DE87E4}"/>
          </ac:spMkLst>
        </pc:spChg>
        <pc:spChg chg="add del">
          <ac:chgData name="Louise Goldsmith (Clerk)" userId="b6418ce5-a650-432d-ae9a-63964b9cebbc" providerId="ADAL" clId="{E89A2282-1625-4121-AF34-E166FA59AD90}" dt="2022-03-08T10:17:36.593" v="600" actId="26606"/>
          <ac:spMkLst>
            <pc:docMk/>
            <pc:sldMk cId="404985202" sldId="260"/>
            <ac:spMk id="3083" creationId="{068E4A00-82CC-4AD0-B631-F820AEE40F36}"/>
          </ac:spMkLst>
        </pc:spChg>
        <pc:spChg chg="add del">
          <ac:chgData name="Louise Goldsmith (Clerk)" userId="b6418ce5-a650-432d-ae9a-63964b9cebbc" providerId="ADAL" clId="{E89A2282-1625-4121-AF34-E166FA59AD90}" dt="2022-03-08T10:17:36.593" v="600" actId="26606"/>
          <ac:spMkLst>
            <pc:docMk/>
            <pc:sldMk cId="404985202" sldId="260"/>
            <ac:spMk id="3084" creationId="{463665DF-25B8-4EE2-8F85-921EF38BE2D0}"/>
          </ac:spMkLst>
        </pc:spChg>
        <pc:spChg chg="add del">
          <ac:chgData name="Louise Goldsmith (Clerk)" userId="b6418ce5-a650-432d-ae9a-63964b9cebbc" providerId="ADAL" clId="{E89A2282-1625-4121-AF34-E166FA59AD90}" dt="2022-03-08T10:17:36.593" v="600" actId="26606"/>
          <ac:spMkLst>
            <pc:docMk/>
            <pc:sldMk cId="404985202" sldId="260"/>
            <ac:spMk id="3085" creationId="{B3378DC2-950E-4B63-B833-32DE4719A85C}"/>
          </ac:spMkLst>
        </pc:spChg>
        <pc:spChg chg="add del">
          <ac:chgData name="Louise Goldsmith (Clerk)" userId="b6418ce5-a650-432d-ae9a-63964b9cebbc" providerId="ADAL" clId="{E89A2282-1625-4121-AF34-E166FA59AD90}" dt="2022-03-08T10:17:39.611" v="602" actId="26606"/>
          <ac:spMkLst>
            <pc:docMk/>
            <pc:sldMk cId="404985202" sldId="260"/>
            <ac:spMk id="3087" creationId="{C8A3C342-1D03-412F-8DD3-BF519E8E0AE9}"/>
          </ac:spMkLst>
        </pc:spChg>
        <pc:spChg chg="add del">
          <ac:chgData name="Louise Goldsmith (Clerk)" userId="b6418ce5-a650-432d-ae9a-63964b9cebbc" providerId="ADAL" clId="{E89A2282-1625-4121-AF34-E166FA59AD90}" dt="2022-03-08T10:17:39.611" v="602" actId="26606"/>
          <ac:spMkLst>
            <pc:docMk/>
            <pc:sldMk cId="404985202" sldId="260"/>
            <ac:spMk id="3088" creationId="{81CC9B02-E087-4350-AEBD-2C3CF001AF01}"/>
          </ac:spMkLst>
        </pc:spChg>
        <pc:spChg chg="add del">
          <ac:chgData name="Louise Goldsmith (Clerk)" userId="b6418ce5-a650-432d-ae9a-63964b9cebbc" providerId="ADAL" clId="{E89A2282-1625-4121-AF34-E166FA59AD90}" dt="2022-03-08T10:17:39.611" v="602" actId="26606"/>
          <ac:spMkLst>
            <pc:docMk/>
            <pc:sldMk cId="404985202" sldId="260"/>
            <ac:spMk id="3089" creationId="{AC3BF0FA-36FA-4CE9-840E-F7C3A8F168B5}"/>
          </ac:spMkLst>
        </pc:spChg>
        <pc:spChg chg="add del">
          <ac:chgData name="Louise Goldsmith (Clerk)" userId="b6418ce5-a650-432d-ae9a-63964b9cebbc" providerId="ADAL" clId="{E89A2282-1625-4121-AF34-E166FA59AD90}" dt="2022-03-08T10:17:39.611" v="602" actId="26606"/>
          <ac:spMkLst>
            <pc:docMk/>
            <pc:sldMk cId="404985202" sldId="260"/>
            <ac:spMk id="3090" creationId="{D6F18ACE-6E82-4ADC-8A2F-A1771B309B16}"/>
          </ac:spMkLst>
        </pc:spChg>
        <pc:spChg chg="add del">
          <ac:chgData name="Louise Goldsmith (Clerk)" userId="b6418ce5-a650-432d-ae9a-63964b9cebbc" providerId="ADAL" clId="{E89A2282-1625-4121-AF34-E166FA59AD90}" dt="2022-03-08T10:29:46.723" v="694"/>
          <ac:spMkLst>
            <pc:docMk/>
            <pc:sldMk cId="404985202" sldId="260"/>
            <ac:spMk id="3092" creationId="{B87E4204-E93C-417B-9ED0-F81552DE87E4}"/>
          </ac:spMkLst>
        </pc:spChg>
        <pc:spChg chg="add del">
          <ac:chgData name="Louise Goldsmith (Clerk)" userId="b6418ce5-a650-432d-ae9a-63964b9cebbc" providerId="ADAL" clId="{E89A2282-1625-4121-AF34-E166FA59AD90}" dt="2022-03-08T10:29:46.723" v="694"/>
          <ac:spMkLst>
            <pc:docMk/>
            <pc:sldMk cId="404985202" sldId="260"/>
            <ac:spMk id="3093" creationId="{068E4A00-82CC-4AD0-B631-F820AEE40F36}"/>
          </ac:spMkLst>
        </pc:spChg>
        <pc:spChg chg="add del">
          <ac:chgData name="Louise Goldsmith (Clerk)" userId="b6418ce5-a650-432d-ae9a-63964b9cebbc" providerId="ADAL" clId="{E89A2282-1625-4121-AF34-E166FA59AD90}" dt="2022-03-08T10:29:46.723" v="694"/>
          <ac:spMkLst>
            <pc:docMk/>
            <pc:sldMk cId="404985202" sldId="260"/>
            <ac:spMk id="3094" creationId="{463665DF-25B8-4EE2-8F85-921EF38BE2D0}"/>
          </ac:spMkLst>
        </pc:spChg>
        <pc:spChg chg="add del">
          <ac:chgData name="Louise Goldsmith (Clerk)" userId="b6418ce5-a650-432d-ae9a-63964b9cebbc" providerId="ADAL" clId="{E89A2282-1625-4121-AF34-E166FA59AD90}" dt="2022-03-08T10:29:46.723" v="694"/>
          <ac:spMkLst>
            <pc:docMk/>
            <pc:sldMk cId="404985202" sldId="260"/>
            <ac:spMk id="3095" creationId="{B3378DC2-950E-4B63-B833-32DE4719A85C}"/>
          </ac:spMkLst>
        </pc:spChg>
        <pc:spChg chg="add del">
          <ac:chgData name="Louise Goldsmith (Clerk)" userId="b6418ce5-a650-432d-ae9a-63964b9cebbc" providerId="ADAL" clId="{E89A2282-1625-4121-AF34-E166FA59AD90}" dt="2022-03-08T10:21:54.053" v="637" actId="26606"/>
          <ac:spMkLst>
            <pc:docMk/>
            <pc:sldMk cId="404985202" sldId="260"/>
            <ac:spMk id="3097" creationId="{C8A3C342-1D03-412F-8DD3-BF519E8E0AE9}"/>
          </ac:spMkLst>
        </pc:spChg>
        <pc:spChg chg="add del">
          <ac:chgData name="Louise Goldsmith (Clerk)" userId="b6418ce5-a650-432d-ae9a-63964b9cebbc" providerId="ADAL" clId="{E89A2282-1625-4121-AF34-E166FA59AD90}" dt="2022-03-08T10:21:54.053" v="637" actId="26606"/>
          <ac:spMkLst>
            <pc:docMk/>
            <pc:sldMk cId="404985202" sldId="260"/>
            <ac:spMk id="3098" creationId="{81CC9B02-E087-4350-AEBD-2C3CF001AF01}"/>
          </ac:spMkLst>
        </pc:spChg>
        <pc:spChg chg="add del">
          <ac:chgData name="Louise Goldsmith (Clerk)" userId="b6418ce5-a650-432d-ae9a-63964b9cebbc" providerId="ADAL" clId="{E89A2282-1625-4121-AF34-E166FA59AD90}" dt="2022-03-08T10:21:54.053" v="637" actId="26606"/>
          <ac:spMkLst>
            <pc:docMk/>
            <pc:sldMk cId="404985202" sldId="260"/>
            <ac:spMk id="3099" creationId="{AC3BF0FA-36FA-4CE9-840E-F7C3A8F168B5}"/>
          </ac:spMkLst>
        </pc:spChg>
        <pc:spChg chg="add del">
          <ac:chgData name="Louise Goldsmith (Clerk)" userId="b6418ce5-a650-432d-ae9a-63964b9cebbc" providerId="ADAL" clId="{E89A2282-1625-4121-AF34-E166FA59AD90}" dt="2022-03-08T10:21:54.053" v="637" actId="26606"/>
          <ac:spMkLst>
            <pc:docMk/>
            <pc:sldMk cId="404985202" sldId="260"/>
            <ac:spMk id="3100" creationId="{D6F18ACE-6E82-4ADC-8A2F-A1771B309B16}"/>
          </ac:spMkLst>
        </pc:spChg>
        <pc:spChg chg="add del">
          <ac:chgData name="Louise Goldsmith (Clerk)" userId="b6418ce5-a650-432d-ae9a-63964b9cebbc" providerId="ADAL" clId="{E89A2282-1625-4121-AF34-E166FA59AD90}" dt="2022-03-08T10:21:58.664" v="639" actId="26606"/>
          <ac:spMkLst>
            <pc:docMk/>
            <pc:sldMk cId="404985202" sldId="260"/>
            <ac:spMk id="3102" creationId="{B87E4204-E93C-417B-9ED0-F81552DE87E4}"/>
          </ac:spMkLst>
        </pc:spChg>
        <pc:spChg chg="add del">
          <ac:chgData name="Louise Goldsmith (Clerk)" userId="b6418ce5-a650-432d-ae9a-63964b9cebbc" providerId="ADAL" clId="{E89A2282-1625-4121-AF34-E166FA59AD90}" dt="2022-03-08T10:21:58.664" v="639" actId="26606"/>
          <ac:spMkLst>
            <pc:docMk/>
            <pc:sldMk cId="404985202" sldId="260"/>
            <ac:spMk id="3103" creationId="{068E4A00-82CC-4AD0-B631-F820AEE40F36}"/>
          </ac:spMkLst>
        </pc:spChg>
        <pc:spChg chg="add del">
          <ac:chgData name="Louise Goldsmith (Clerk)" userId="b6418ce5-a650-432d-ae9a-63964b9cebbc" providerId="ADAL" clId="{E89A2282-1625-4121-AF34-E166FA59AD90}" dt="2022-03-08T10:21:58.664" v="639" actId="26606"/>
          <ac:spMkLst>
            <pc:docMk/>
            <pc:sldMk cId="404985202" sldId="260"/>
            <ac:spMk id="3104" creationId="{463665DF-25B8-4EE2-8F85-921EF38BE2D0}"/>
          </ac:spMkLst>
        </pc:spChg>
        <pc:spChg chg="add del">
          <ac:chgData name="Louise Goldsmith (Clerk)" userId="b6418ce5-a650-432d-ae9a-63964b9cebbc" providerId="ADAL" clId="{E89A2282-1625-4121-AF34-E166FA59AD90}" dt="2022-03-08T10:21:58.664" v="639" actId="26606"/>
          <ac:spMkLst>
            <pc:docMk/>
            <pc:sldMk cId="404985202" sldId="260"/>
            <ac:spMk id="3105" creationId="{B3378DC2-950E-4B63-B833-32DE4719A85C}"/>
          </ac:spMkLst>
        </pc:spChg>
        <pc:spChg chg="add del">
          <ac:chgData name="Louise Goldsmith (Clerk)" userId="b6418ce5-a650-432d-ae9a-63964b9cebbc" providerId="ADAL" clId="{E89A2282-1625-4121-AF34-E166FA59AD90}" dt="2022-03-08T10:22:01.462" v="641" actId="26606"/>
          <ac:spMkLst>
            <pc:docMk/>
            <pc:sldMk cId="404985202" sldId="260"/>
            <ac:spMk id="3108" creationId="{B87E4204-E93C-417B-9ED0-F81552DE87E4}"/>
          </ac:spMkLst>
        </pc:spChg>
        <pc:spChg chg="add del">
          <ac:chgData name="Louise Goldsmith (Clerk)" userId="b6418ce5-a650-432d-ae9a-63964b9cebbc" providerId="ADAL" clId="{E89A2282-1625-4121-AF34-E166FA59AD90}" dt="2022-03-08T10:22:01.462" v="641" actId="26606"/>
          <ac:spMkLst>
            <pc:docMk/>
            <pc:sldMk cId="404985202" sldId="260"/>
            <ac:spMk id="3109" creationId="{068E4A00-82CC-4AD0-B631-F820AEE40F36}"/>
          </ac:spMkLst>
        </pc:spChg>
        <pc:spChg chg="add del">
          <ac:chgData name="Louise Goldsmith (Clerk)" userId="b6418ce5-a650-432d-ae9a-63964b9cebbc" providerId="ADAL" clId="{E89A2282-1625-4121-AF34-E166FA59AD90}" dt="2022-03-08T10:22:01.462" v="641" actId="26606"/>
          <ac:spMkLst>
            <pc:docMk/>
            <pc:sldMk cId="404985202" sldId="260"/>
            <ac:spMk id="3110" creationId="{463665DF-25B8-4EE2-8F85-921EF38BE2D0}"/>
          </ac:spMkLst>
        </pc:spChg>
        <pc:spChg chg="add del">
          <ac:chgData name="Louise Goldsmith (Clerk)" userId="b6418ce5-a650-432d-ae9a-63964b9cebbc" providerId="ADAL" clId="{E89A2282-1625-4121-AF34-E166FA59AD90}" dt="2022-03-08T10:22:01.462" v="641" actId="26606"/>
          <ac:spMkLst>
            <pc:docMk/>
            <pc:sldMk cId="404985202" sldId="260"/>
            <ac:spMk id="3111" creationId="{B3378DC2-950E-4B63-B833-32DE4719A85C}"/>
          </ac:spMkLst>
        </pc:spChg>
        <pc:spChg chg="add del">
          <ac:chgData name="Louise Goldsmith (Clerk)" userId="b6418ce5-a650-432d-ae9a-63964b9cebbc" providerId="ADAL" clId="{E89A2282-1625-4121-AF34-E166FA59AD90}" dt="2022-03-08T10:22:11.513" v="643" actId="26606"/>
          <ac:spMkLst>
            <pc:docMk/>
            <pc:sldMk cId="404985202" sldId="260"/>
            <ac:spMk id="3114" creationId="{61515115-95FB-41E0-86F3-8744438C09D0}"/>
          </ac:spMkLst>
        </pc:spChg>
        <pc:spChg chg="add del">
          <ac:chgData name="Louise Goldsmith (Clerk)" userId="b6418ce5-a650-432d-ae9a-63964b9cebbc" providerId="ADAL" clId="{E89A2282-1625-4121-AF34-E166FA59AD90}" dt="2022-03-08T10:22:11.513" v="643" actId="26606"/>
          <ac:spMkLst>
            <pc:docMk/>
            <pc:sldMk cId="404985202" sldId="260"/>
            <ac:spMk id="3115" creationId="{8222A33F-BE2D-4D69-92A0-5DF8B17BAACA}"/>
          </ac:spMkLst>
        </pc:spChg>
        <pc:spChg chg="add del">
          <ac:chgData name="Louise Goldsmith (Clerk)" userId="b6418ce5-a650-432d-ae9a-63964b9cebbc" providerId="ADAL" clId="{E89A2282-1625-4121-AF34-E166FA59AD90}" dt="2022-03-08T10:22:11.513" v="643" actId="26606"/>
          <ac:spMkLst>
            <pc:docMk/>
            <pc:sldMk cId="404985202" sldId="260"/>
            <ac:spMk id="3116" creationId="{CE1C74D0-9609-468A-9597-5D87C8A42B58}"/>
          </ac:spMkLst>
        </pc:spChg>
        <pc:spChg chg="add del">
          <ac:chgData name="Louise Goldsmith (Clerk)" userId="b6418ce5-a650-432d-ae9a-63964b9cebbc" providerId="ADAL" clId="{E89A2282-1625-4121-AF34-E166FA59AD90}" dt="2022-03-08T10:22:11.513" v="643" actId="26606"/>
          <ac:spMkLst>
            <pc:docMk/>
            <pc:sldMk cId="404985202" sldId="260"/>
            <ac:spMk id="3117" creationId="{C137128D-E594-4905-9F76-E385F0831D60}"/>
          </ac:spMkLst>
        </pc:spChg>
        <pc:spChg chg="add del">
          <ac:chgData name="Louise Goldsmith (Clerk)" userId="b6418ce5-a650-432d-ae9a-63964b9cebbc" providerId="ADAL" clId="{E89A2282-1625-4121-AF34-E166FA59AD90}" dt="2022-03-08T10:22:11.513" v="643" actId="26606"/>
          <ac:spMkLst>
            <pc:docMk/>
            <pc:sldMk cId="404985202" sldId="260"/>
            <ac:spMk id="3118" creationId="{FFD20ACE-AEA1-4E07-BB82-6538190447CF}"/>
          </ac:spMkLst>
        </pc:spChg>
        <pc:spChg chg="add del">
          <ac:chgData name="Louise Goldsmith (Clerk)" userId="b6418ce5-a650-432d-ae9a-63964b9cebbc" providerId="ADAL" clId="{E89A2282-1625-4121-AF34-E166FA59AD90}" dt="2022-03-08T10:22:14.977" v="645" actId="26606"/>
          <ac:spMkLst>
            <pc:docMk/>
            <pc:sldMk cId="404985202" sldId="260"/>
            <ac:spMk id="3120" creationId="{B87E4204-E93C-417B-9ED0-F81552DE87E4}"/>
          </ac:spMkLst>
        </pc:spChg>
        <pc:spChg chg="add del">
          <ac:chgData name="Louise Goldsmith (Clerk)" userId="b6418ce5-a650-432d-ae9a-63964b9cebbc" providerId="ADAL" clId="{E89A2282-1625-4121-AF34-E166FA59AD90}" dt="2022-03-08T10:22:14.977" v="645" actId="26606"/>
          <ac:spMkLst>
            <pc:docMk/>
            <pc:sldMk cId="404985202" sldId="260"/>
            <ac:spMk id="3121" creationId="{068E4A00-82CC-4AD0-B631-F820AEE40F36}"/>
          </ac:spMkLst>
        </pc:spChg>
        <pc:spChg chg="add del">
          <ac:chgData name="Louise Goldsmith (Clerk)" userId="b6418ce5-a650-432d-ae9a-63964b9cebbc" providerId="ADAL" clId="{E89A2282-1625-4121-AF34-E166FA59AD90}" dt="2022-03-08T10:22:14.977" v="645" actId="26606"/>
          <ac:spMkLst>
            <pc:docMk/>
            <pc:sldMk cId="404985202" sldId="260"/>
            <ac:spMk id="3122" creationId="{463665DF-25B8-4EE2-8F85-921EF38BE2D0}"/>
          </ac:spMkLst>
        </pc:spChg>
        <pc:spChg chg="add del">
          <ac:chgData name="Louise Goldsmith (Clerk)" userId="b6418ce5-a650-432d-ae9a-63964b9cebbc" providerId="ADAL" clId="{E89A2282-1625-4121-AF34-E166FA59AD90}" dt="2022-03-08T10:22:14.977" v="645" actId="26606"/>
          <ac:spMkLst>
            <pc:docMk/>
            <pc:sldMk cId="404985202" sldId="260"/>
            <ac:spMk id="3123" creationId="{B3378DC2-950E-4B63-B833-32DE4719A85C}"/>
          </ac:spMkLst>
        </pc:spChg>
        <pc:spChg chg="add del">
          <ac:chgData name="Louise Goldsmith (Clerk)" userId="b6418ce5-a650-432d-ae9a-63964b9cebbc" providerId="ADAL" clId="{E89A2282-1625-4121-AF34-E166FA59AD90}" dt="2022-03-08T10:22:14.977" v="645" actId="26606"/>
          <ac:spMkLst>
            <pc:docMk/>
            <pc:sldMk cId="404985202" sldId="260"/>
            <ac:spMk id="3124" creationId="{FFD20ACE-AEA1-4E07-BB82-6538190447CF}"/>
          </ac:spMkLst>
        </pc:spChg>
        <pc:graphicFrameChg chg="add del">
          <ac:chgData name="Louise Goldsmith (Clerk)" userId="b6418ce5-a650-432d-ae9a-63964b9cebbc" providerId="ADAL" clId="{E89A2282-1625-4121-AF34-E166FA59AD90}" dt="2022-03-08T10:21:58.664" v="639" actId="26606"/>
          <ac:graphicFrameMkLst>
            <pc:docMk/>
            <pc:sldMk cId="404985202" sldId="260"/>
            <ac:graphicFrameMk id="3106" creationId="{4FB4A6AE-E4A6-4E1B-8906-7F9BC6149C9C}"/>
          </ac:graphicFrameMkLst>
        </pc:graphicFrameChg>
        <pc:graphicFrameChg chg="add del">
          <ac:chgData name="Louise Goldsmith (Clerk)" userId="b6418ce5-a650-432d-ae9a-63964b9cebbc" providerId="ADAL" clId="{E89A2282-1625-4121-AF34-E166FA59AD90}" dt="2022-03-08T10:22:01.462" v="641" actId="26606"/>
          <ac:graphicFrameMkLst>
            <pc:docMk/>
            <pc:sldMk cId="404985202" sldId="260"/>
            <ac:graphicFrameMk id="3112" creationId="{58726276-EBA6-4895-8148-9B4F0A0B8EF1}"/>
          </ac:graphicFrameMkLst>
        </pc:graphicFrameChg>
        <pc:picChg chg="add mod ord">
          <ac:chgData name="Louise Goldsmith (Clerk)" userId="b6418ce5-a650-432d-ae9a-63964b9cebbc" providerId="ADAL" clId="{E89A2282-1625-4121-AF34-E166FA59AD90}" dt="2022-03-08T10:22:14.977" v="645" actId="26606"/>
          <ac:picMkLst>
            <pc:docMk/>
            <pc:sldMk cId="404985202" sldId="260"/>
            <ac:picMk id="3075" creationId="{9CDEDA9A-6B15-4262-9DC3-6FCF5BB43C4D}"/>
          </ac:picMkLst>
        </pc:picChg>
      </pc:sldChg>
      <pc:sldChg chg="addSp delSp modSp new mod setBg delDesignElem">
        <pc:chgData name="Louise Goldsmith (Clerk)" userId="b6418ce5-a650-432d-ae9a-63964b9cebbc" providerId="ADAL" clId="{E89A2282-1625-4121-AF34-E166FA59AD90}" dt="2022-03-08T10:23:33.937" v="653" actId="2710"/>
        <pc:sldMkLst>
          <pc:docMk/>
          <pc:sldMk cId="4172251531" sldId="261"/>
        </pc:sldMkLst>
        <pc:spChg chg="mod">
          <ac:chgData name="Louise Goldsmith (Clerk)" userId="b6418ce5-a650-432d-ae9a-63964b9cebbc" providerId="ADAL" clId="{E89A2282-1625-4121-AF34-E166FA59AD90}" dt="2022-03-07T22:13:24.345" v="368" actId="26606"/>
          <ac:spMkLst>
            <pc:docMk/>
            <pc:sldMk cId="4172251531" sldId="261"/>
            <ac:spMk id="2" creationId="{7B4CE977-B908-46A6-8FFD-1187958C2FB1}"/>
          </ac:spMkLst>
        </pc:spChg>
        <pc:spChg chg="mod ord">
          <ac:chgData name="Louise Goldsmith (Clerk)" userId="b6418ce5-a650-432d-ae9a-63964b9cebbc" providerId="ADAL" clId="{E89A2282-1625-4121-AF34-E166FA59AD90}" dt="2022-03-08T10:23:33.937" v="653" actId="2710"/>
          <ac:spMkLst>
            <pc:docMk/>
            <pc:sldMk cId="4172251531" sldId="261"/>
            <ac:spMk id="3" creationId="{DB24CFC2-CA52-4850-A62E-7F2F04EA069A}"/>
          </ac:spMkLst>
        </pc:spChg>
        <pc:spChg chg="add del">
          <ac:chgData name="Louise Goldsmith (Clerk)" userId="b6418ce5-a650-432d-ae9a-63964b9cebbc" providerId="ADAL" clId="{E89A2282-1625-4121-AF34-E166FA59AD90}" dt="2022-03-08T07:42:20.894" v="439"/>
          <ac:spMkLst>
            <pc:docMk/>
            <pc:sldMk cId="4172251531" sldId="261"/>
            <ac:spMk id="75" creationId="{A5931BE0-4B93-4D6C-878E-ACC59D6B4587}"/>
          </ac:spMkLst>
        </pc:spChg>
        <pc:picChg chg="add del mod">
          <ac:chgData name="Louise Goldsmith (Clerk)" userId="b6418ce5-a650-432d-ae9a-63964b9cebbc" providerId="ADAL" clId="{E89A2282-1625-4121-AF34-E166FA59AD90}" dt="2022-03-07T22:11:33.809" v="259"/>
          <ac:picMkLst>
            <pc:docMk/>
            <pc:sldMk cId="4172251531" sldId="261"/>
            <ac:picMk id="4098" creationId="{27137FCF-2968-4B35-86C6-988719171CA0}"/>
          </ac:picMkLst>
        </pc:picChg>
        <pc:picChg chg="add del mod">
          <ac:chgData name="Louise Goldsmith (Clerk)" userId="b6418ce5-a650-432d-ae9a-63964b9cebbc" providerId="ADAL" clId="{E89A2282-1625-4121-AF34-E166FA59AD90}" dt="2022-03-07T22:12:39.242" v="366" actId="478"/>
          <ac:picMkLst>
            <pc:docMk/>
            <pc:sldMk cId="4172251531" sldId="261"/>
            <ac:picMk id="4100" creationId="{A9F3DFF0-BBCC-4C88-9651-D2D5A158912A}"/>
          </ac:picMkLst>
        </pc:picChg>
        <pc:picChg chg="add mod">
          <ac:chgData name="Louise Goldsmith (Clerk)" userId="b6418ce5-a650-432d-ae9a-63964b9cebbc" providerId="ADAL" clId="{E89A2282-1625-4121-AF34-E166FA59AD90}" dt="2022-03-07T22:13:35.197" v="370" actId="27636"/>
          <ac:picMkLst>
            <pc:docMk/>
            <pc:sldMk cId="4172251531" sldId="261"/>
            <ac:picMk id="4102" creationId="{16D7031C-05FB-4850-A5FB-F41423C327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D0C47-63AE-4DE5-9C77-3C399F17EBB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2ACD208-0002-4095-9BA6-4A0F1BD6F43F}">
      <dgm:prSet/>
      <dgm:spPr/>
      <dgm:t>
        <a:bodyPr/>
        <a:lstStyle/>
        <a:p>
          <a:r>
            <a:rPr lang="en-GB" b="0" i="0" baseline="0" dirty="0"/>
            <a:t>Many of the historic features of the landscape are of great importance to the local community. </a:t>
          </a:r>
          <a:endParaRPr lang="en-US" dirty="0"/>
        </a:p>
      </dgm:t>
    </dgm:pt>
    <dgm:pt modelId="{99526F67-2661-4D16-AD66-512ECE344968}" type="parTrans" cxnId="{4B8EDE7C-227A-45B9-80C1-4E157312920E}">
      <dgm:prSet/>
      <dgm:spPr/>
      <dgm:t>
        <a:bodyPr/>
        <a:lstStyle/>
        <a:p>
          <a:endParaRPr lang="en-US"/>
        </a:p>
      </dgm:t>
    </dgm:pt>
    <dgm:pt modelId="{BB7737E1-A2BD-4DE1-9BCC-26B429A712FE}" type="sibTrans" cxnId="{4B8EDE7C-227A-45B9-80C1-4E157312920E}">
      <dgm:prSet/>
      <dgm:spPr/>
      <dgm:t>
        <a:bodyPr/>
        <a:lstStyle/>
        <a:p>
          <a:endParaRPr lang="en-US"/>
        </a:p>
      </dgm:t>
    </dgm:pt>
    <dgm:pt modelId="{DB6F7F14-3D36-489A-8872-F280B2F7C049}">
      <dgm:prSet/>
      <dgm:spPr/>
      <dgm:t>
        <a:bodyPr/>
        <a:lstStyle/>
        <a:p>
          <a:r>
            <a:rPr lang="en-GB" b="0" i="0" baseline="0"/>
            <a:t>There are many oast houses that do not enjoy the protection of statutory listing but are none the less highly valued. They are also finite asset for the future. </a:t>
          </a:r>
          <a:endParaRPr lang="en-US"/>
        </a:p>
      </dgm:t>
    </dgm:pt>
    <dgm:pt modelId="{9072EE6F-ADD3-4D38-8271-27356883FAE8}" type="parTrans" cxnId="{314C0461-5E30-43C3-B03F-F0E42A5ADB1B}">
      <dgm:prSet/>
      <dgm:spPr/>
      <dgm:t>
        <a:bodyPr/>
        <a:lstStyle/>
        <a:p>
          <a:endParaRPr lang="en-US"/>
        </a:p>
      </dgm:t>
    </dgm:pt>
    <dgm:pt modelId="{BEA1C74F-B326-45CE-AB72-AD6C620E818B}" type="sibTrans" cxnId="{314C0461-5E30-43C3-B03F-F0E42A5ADB1B}">
      <dgm:prSet/>
      <dgm:spPr/>
      <dgm:t>
        <a:bodyPr/>
        <a:lstStyle/>
        <a:p>
          <a:endParaRPr lang="en-US"/>
        </a:p>
      </dgm:t>
    </dgm:pt>
    <dgm:pt modelId="{BB06D623-8536-4995-B143-A3E947036000}">
      <dgm:prSet/>
      <dgm:spPr/>
      <dgm:t>
        <a:bodyPr/>
        <a:lstStyle/>
        <a:p>
          <a:r>
            <a:rPr lang="en-GB" b="0" i="0" baseline="0"/>
            <a:t>Generally a heritage asset will demonstrate significant architectural, artistic and/or historic interest. </a:t>
          </a:r>
          <a:endParaRPr lang="en-US"/>
        </a:p>
      </dgm:t>
    </dgm:pt>
    <dgm:pt modelId="{46E1AA41-C1C9-45F5-8BF2-17A71D41CF0D}" type="parTrans" cxnId="{36C5BA0B-B8AA-4EF9-BDB3-9BCA03F44970}">
      <dgm:prSet/>
      <dgm:spPr/>
      <dgm:t>
        <a:bodyPr/>
        <a:lstStyle/>
        <a:p>
          <a:endParaRPr lang="en-US"/>
        </a:p>
      </dgm:t>
    </dgm:pt>
    <dgm:pt modelId="{79AF5E90-CEA4-48FD-9C03-266DA453C03E}" type="sibTrans" cxnId="{36C5BA0B-B8AA-4EF9-BDB3-9BCA03F44970}">
      <dgm:prSet/>
      <dgm:spPr/>
      <dgm:t>
        <a:bodyPr/>
        <a:lstStyle/>
        <a:p>
          <a:endParaRPr lang="en-US"/>
        </a:p>
      </dgm:t>
    </dgm:pt>
    <dgm:pt modelId="{77953DA3-8B88-4C9C-88EB-2A1D3F212D1E}">
      <dgm:prSet/>
      <dgm:spPr/>
      <dgm:t>
        <a:bodyPr/>
        <a:lstStyle/>
        <a:p>
          <a:r>
            <a:rPr lang="en-GB" b="0" i="0" baseline="0"/>
            <a:t>LHAs do not have to be buildings, this is particularly true of Capel where the natural landscape in the main provides a valued rural setting for the many remaining dispersed farmsteads reinforced by the protection of high functioning MGB that separates Tonbridge and Paddock Wood. </a:t>
          </a:r>
          <a:endParaRPr lang="en-US"/>
        </a:p>
      </dgm:t>
    </dgm:pt>
    <dgm:pt modelId="{3AB946F8-95B2-4496-8AC4-10EAD68005D2}" type="parTrans" cxnId="{BEEBBF08-8586-4ABB-8229-F9DABBCC878B}">
      <dgm:prSet/>
      <dgm:spPr/>
      <dgm:t>
        <a:bodyPr/>
        <a:lstStyle/>
        <a:p>
          <a:endParaRPr lang="en-US"/>
        </a:p>
      </dgm:t>
    </dgm:pt>
    <dgm:pt modelId="{B3565F11-546A-4C22-88B1-2C5B6EA41BB1}" type="sibTrans" cxnId="{BEEBBF08-8586-4ABB-8229-F9DABBCC878B}">
      <dgm:prSet/>
      <dgm:spPr/>
      <dgm:t>
        <a:bodyPr/>
        <a:lstStyle/>
        <a:p>
          <a:endParaRPr lang="en-US"/>
        </a:p>
      </dgm:t>
    </dgm:pt>
    <dgm:pt modelId="{201B221F-B923-4966-BD7C-79EFA772EDE0}">
      <dgm:prSet/>
      <dgm:spPr/>
      <dgm:t>
        <a:bodyPr/>
        <a:lstStyle/>
        <a:p>
          <a:r>
            <a:rPr lang="en-GB" b="0" i="0" baseline="0"/>
            <a:t>A good example would be Reeds Farm, the last remaining hop farm in Capel which is of great local value and significance.</a:t>
          </a:r>
          <a:endParaRPr lang="en-US"/>
        </a:p>
      </dgm:t>
    </dgm:pt>
    <dgm:pt modelId="{FB12A058-AC55-4AC4-B026-7CB9F0C41568}" type="parTrans" cxnId="{7564B8AA-1609-4504-B0B3-852F059C67A6}">
      <dgm:prSet/>
      <dgm:spPr/>
      <dgm:t>
        <a:bodyPr/>
        <a:lstStyle/>
        <a:p>
          <a:endParaRPr lang="en-US"/>
        </a:p>
      </dgm:t>
    </dgm:pt>
    <dgm:pt modelId="{733B2F0E-B3FA-4A9C-B2AA-D6889128CF13}" type="sibTrans" cxnId="{7564B8AA-1609-4504-B0B3-852F059C67A6}">
      <dgm:prSet/>
      <dgm:spPr/>
      <dgm:t>
        <a:bodyPr/>
        <a:lstStyle/>
        <a:p>
          <a:endParaRPr lang="en-US"/>
        </a:p>
      </dgm:t>
    </dgm:pt>
    <dgm:pt modelId="{604EFC06-0AFF-41FB-A555-F1814C533B7F}">
      <dgm:prSet/>
      <dgm:spPr/>
      <dgm:t>
        <a:bodyPr/>
        <a:lstStyle/>
        <a:p>
          <a:r>
            <a:rPr lang="en-GB" b="0" i="0" baseline="0"/>
            <a:t>KCC do maintain an Asset Register which includes historic farmsteads and recognises the4 clusters of dispersed farmsteads which often have unlisted lasts and barns in the grouping.</a:t>
          </a:r>
          <a:endParaRPr lang="en-US"/>
        </a:p>
      </dgm:t>
    </dgm:pt>
    <dgm:pt modelId="{69337DBC-2EEB-4BFD-AB1B-842D7F896A9B}" type="parTrans" cxnId="{390C2A7B-A267-474B-94FC-80BEC3854952}">
      <dgm:prSet/>
      <dgm:spPr/>
      <dgm:t>
        <a:bodyPr/>
        <a:lstStyle/>
        <a:p>
          <a:endParaRPr lang="en-US"/>
        </a:p>
      </dgm:t>
    </dgm:pt>
    <dgm:pt modelId="{A9301239-6B3D-4EC7-AD1D-731DD8B01E63}" type="sibTrans" cxnId="{390C2A7B-A267-474B-94FC-80BEC3854952}">
      <dgm:prSet/>
      <dgm:spPr/>
      <dgm:t>
        <a:bodyPr/>
        <a:lstStyle/>
        <a:p>
          <a:endParaRPr lang="en-US"/>
        </a:p>
      </dgm:t>
    </dgm:pt>
    <dgm:pt modelId="{2C8AE781-129B-4E31-AEAA-A88C3B93118C}" type="pres">
      <dgm:prSet presAssocID="{EFCD0C47-63AE-4DE5-9C77-3C399F17EBB1}" presName="linear" presStyleCnt="0">
        <dgm:presLayoutVars>
          <dgm:animLvl val="lvl"/>
          <dgm:resizeHandles val="exact"/>
        </dgm:presLayoutVars>
      </dgm:prSet>
      <dgm:spPr/>
    </dgm:pt>
    <dgm:pt modelId="{905188FD-5A9B-45EF-BA9E-5425A735832E}" type="pres">
      <dgm:prSet presAssocID="{C2ACD208-0002-4095-9BA6-4A0F1BD6F43F}" presName="parentText" presStyleLbl="node1" presStyleIdx="0" presStyleCnt="6" custLinFactY="-1680" custLinFactNeighborX="59" custLinFactNeighborY="-100000">
        <dgm:presLayoutVars>
          <dgm:chMax val="0"/>
          <dgm:bulletEnabled val="1"/>
        </dgm:presLayoutVars>
      </dgm:prSet>
      <dgm:spPr/>
    </dgm:pt>
    <dgm:pt modelId="{8FF372C7-079F-4BC6-97C5-D7BA4C530AB5}" type="pres">
      <dgm:prSet presAssocID="{BB7737E1-A2BD-4DE1-9BCC-26B429A712FE}" presName="spacer" presStyleCnt="0"/>
      <dgm:spPr/>
    </dgm:pt>
    <dgm:pt modelId="{909B17FE-1AF7-4630-BF40-8C27B0BFC18E}" type="pres">
      <dgm:prSet presAssocID="{DB6F7F14-3D36-489A-8872-F280B2F7C04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3B09527-4D8B-441A-A994-0B9300333635}" type="pres">
      <dgm:prSet presAssocID="{BEA1C74F-B326-45CE-AB72-AD6C620E818B}" presName="spacer" presStyleCnt="0"/>
      <dgm:spPr/>
    </dgm:pt>
    <dgm:pt modelId="{0A07C470-2B1D-4CAE-91DA-8039C2E0BA68}" type="pres">
      <dgm:prSet presAssocID="{BB06D623-8536-4995-B143-A3E94703600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956833B-160A-4367-8724-8CBFD88D3B27}" type="pres">
      <dgm:prSet presAssocID="{79AF5E90-CEA4-48FD-9C03-266DA453C03E}" presName="spacer" presStyleCnt="0"/>
      <dgm:spPr/>
    </dgm:pt>
    <dgm:pt modelId="{AFCFE923-5486-4118-99F0-2844C8399A24}" type="pres">
      <dgm:prSet presAssocID="{77953DA3-8B88-4C9C-88EB-2A1D3F212D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3B0786D-9545-4921-9114-798FD0EEFC95}" type="pres">
      <dgm:prSet presAssocID="{B3565F11-546A-4C22-88B1-2C5B6EA41BB1}" presName="spacer" presStyleCnt="0"/>
      <dgm:spPr/>
    </dgm:pt>
    <dgm:pt modelId="{5BD3EA35-A8D0-4480-A12A-B203C8905B31}" type="pres">
      <dgm:prSet presAssocID="{201B221F-B923-4966-BD7C-79EFA772EDE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48DBCFE-FA47-4C89-AED4-0CD67063777D}" type="pres">
      <dgm:prSet presAssocID="{733B2F0E-B3FA-4A9C-B2AA-D6889128CF13}" presName="spacer" presStyleCnt="0"/>
      <dgm:spPr/>
    </dgm:pt>
    <dgm:pt modelId="{BD67D418-4611-4A5F-9456-795F16B21748}" type="pres">
      <dgm:prSet presAssocID="{604EFC06-0AFF-41FB-A555-F1814C533B7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EEBBF08-8586-4ABB-8229-F9DABBCC878B}" srcId="{EFCD0C47-63AE-4DE5-9C77-3C399F17EBB1}" destId="{77953DA3-8B88-4C9C-88EB-2A1D3F212D1E}" srcOrd="3" destOrd="0" parTransId="{3AB946F8-95B2-4496-8AC4-10EAD68005D2}" sibTransId="{B3565F11-546A-4C22-88B1-2C5B6EA41BB1}"/>
    <dgm:cxn modelId="{9E2C460A-B583-4756-BA98-3D93EC41147B}" type="presOf" srcId="{604EFC06-0AFF-41FB-A555-F1814C533B7F}" destId="{BD67D418-4611-4A5F-9456-795F16B21748}" srcOrd="0" destOrd="0" presId="urn:microsoft.com/office/officeart/2005/8/layout/vList2"/>
    <dgm:cxn modelId="{F3121A0B-B3DE-4677-A513-41963049721B}" type="presOf" srcId="{BB06D623-8536-4995-B143-A3E947036000}" destId="{0A07C470-2B1D-4CAE-91DA-8039C2E0BA68}" srcOrd="0" destOrd="0" presId="urn:microsoft.com/office/officeart/2005/8/layout/vList2"/>
    <dgm:cxn modelId="{36C5BA0B-B8AA-4EF9-BDB3-9BCA03F44970}" srcId="{EFCD0C47-63AE-4DE5-9C77-3C399F17EBB1}" destId="{BB06D623-8536-4995-B143-A3E947036000}" srcOrd="2" destOrd="0" parTransId="{46E1AA41-C1C9-45F5-8BF2-17A71D41CF0D}" sibTransId="{79AF5E90-CEA4-48FD-9C03-266DA453C03E}"/>
    <dgm:cxn modelId="{314C0461-5E30-43C3-B03F-F0E42A5ADB1B}" srcId="{EFCD0C47-63AE-4DE5-9C77-3C399F17EBB1}" destId="{DB6F7F14-3D36-489A-8872-F280B2F7C049}" srcOrd="1" destOrd="0" parTransId="{9072EE6F-ADD3-4D38-8271-27356883FAE8}" sibTransId="{BEA1C74F-B326-45CE-AB72-AD6C620E818B}"/>
    <dgm:cxn modelId="{68626669-C09D-47E3-8CD8-02336B7C34BF}" type="presOf" srcId="{DB6F7F14-3D36-489A-8872-F280B2F7C049}" destId="{909B17FE-1AF7-4630-BF40-8C27B0BFC18E}" srcOrd="0" destOrd="0" presId="urn:microsoft.com/office/officeart/2005/8/layout/vList2"/>
    <dgm:cxn modelId="{B0E1CD4A-B1E5-4FF2-9133-8788951F4C0B}" type="presOf" srcId="{EFCD0C47-63AE-4DE5-9C77-3C399F17EBB1}" destId="{2C8AE781-129B-4E31-AEAA-A88C3B93118C}" srcOrd="0" destOrd="0" presId="urn:microsoft.com/office/officeart/2005/8/layout/vList2"/>
    <dgm:cxn modelId="{390C2A7B-A267-474B-94FC-80BEC3854952}" srcId="{EFCD0C47-63AE-4DE5-9C77-3C399F17EBB1}" destId="{604EFC06-0AFF-41FB-A555-F1814C533B7F}" srcOrd="5" destOrd="0" parTransId="{69337DBC-2EEB-4BFD-AB1B-842D7F896A9B}" sibTransId="{A9301239-6B3D-4EC7-AD1D-731DD8B01E63}"/>
    <dgm:cxn modelId="{4B8EDE7C-227A-45B9-80C1-4E157312920E}" srcId="{EFCD0C47-63AE-4DE5-9C77-3C399F17EBB1}" destId="{C2ACD208-0002-4095-9BA6-4A0F1BD6F43F}" srcOrd="0" destOrd="0" parTransId="{99526F67-2661-4D16-AD66-512ECE344968}" sibTransId="{BB7737E1-A2BD-4DE1-9BCC-26B429A712FE}"/>
    <dgm:cxn modelId="{ED5BDA7F-930D-4B4C-BDE5-67655DF18619}" type="presOf" srcId="{77953DA3-8B88-4C9C-88EB-2A1D3F212D1E}" destId="{AFCFE923-5486-4118-99F0-2844C8399A24}" srcOrd="0" destOrd="0" presId="urn:microsoft.com/office/officeart/2005/8/layout/vList2"/>
    <dgm:cxn modelId="{7564B8AA-1609-4504-B0B3-852F059C67A6}" srcId="{EFCD0C47-63AE-4DE5-9C77-3C399F17EBB1}" destId="{201B221F-B923-4966-BD7C-79EFA772EDE0}" srcOrd="4" destOrd="0" parTransId="{FB12A058-AC55-4AC4-B026-7CB9F0C41568}" sibTransId="{733B2F0E-B3FA-4A9C-B2AA-D6889128CF13}"/>
    <dgm:cxn modelId="{9BB281DB-3DFC-4EB4-BCE1-DCA328DBEC65}" type="presOf" srcId="{C2ACD208-0002-4095-9BA6-4A0F1BD6F43F}" destId="{905188FD-5A9B-45EF-BA9E-5425A735832E}" srcOrd="0" destOrd="0" presId="urn:microsoft.com/office/officeart/2005/8/layout/vList2"/>
    <dgm:cxn modelId="{E8AA1FF3-1B2B-47AE-BDE0-5CD987496FC2}" type="presOf" srcId="{201B221F-B923-4966-BD7C-79EFA772EDE0}" destId="{5BD3EA35-A8D0-4480-A12A-B203C8905B31}" srcOrd="0" destOrd="0" presId="urn:microsoft.com/office/officeart/2005/8/layout/vList2"/>
    <dgm:cxn modelId="{404E1B05-180E-475B-B2D9-F4D86B0F7D94}" type="presParOf" srcId="{2C8AE781-129B-4E31-AEAA-A88C3B93118C}" destId="{905188FD-5A9B-45EF-BA9E-5425A735832E}" srcOrd="0" destOrd="0" presId="urn:microsoft.com/office/officeart/2005/8/layout/vList2"/>
    <dgm:cxn modelId="{C714FD4F-C2C2-4074-97F3-F030A42552F8}" type="presParOf" srcId="{2C8AE781-129B-4E31-AEAA-A88C3B93118C}" destId="{8FF372C7-079F-4BC6-97C5-D7BA4C530AB5}" srcOrd="1" destOrd="0" presId="urn:microsoft.com/office/officeart/2005/8/layout/vList2"/>
    <dgm:cxn modelId="{BE0577FB-8A4D-4F1B-960D-2838D328933A}" type="presParOf" srcId="{2C8AE781-129B-4E31-AEAA-A88C3B93118C}" destId="{909B17FE-1AF7-4630-BF40-8C27B0BFC18E}" srcOrd="2" destOrd="0" presId="urn:microsoft.com/office/officeart/2005/8/layout/vList2"/>
    <dgm:cxn modelId="{E203D3CD-4FA1-4174-B660-19ED610E35B3}" type="presParOf" srcId="{2C8AE781-129B-4E31-AEAA-A88C3B93118C}" destId="{23B09527-4D8B-441A-A994-0B9300333635}" srcOrd="3" destOrd="0" presId="urn:microsoft.com/office/officeart/2005/8/layout/vList2"/>
    <dgm:cxn modelId="{04FBFF25-00D0-4701-8FF5-DB2121C1297A}" type="presParOf" srcId="{2C8AE781-129B-4E31-AEAA-A88C3B93118C}" destId="{0A07C470-2B1D-4CAE-91DA-8039C2E0BA68}" srcOrd="4" destOrd="0" presId="urn:microsoft.com/office/officeart/2005/8/layout/vList2"/>
    <dgm:cxn modelId="{23863AC2-8A5A-4EAF-A6FB-A3777EA292C2}" type="presParOf" srcId="{2C8AE781-129B-4E31-AEAA-A88C3B93118C}" destId="{9956833B-160A-4367-8724-8CBFD88D3B27}" srcOrd="5" destOrd="0" presId="urn:microsoft.com/office/officeart/2005/8/layout/vList2"/>
    <dgm:cxn modelId="{3A18952C-C4DD-4459-B4F0-03668B0447AC}" type="presParOf" srcId="{2C8AE781-129B-4E31-AEAA-A88C3B93118C}" destId="{AFCFE923-5486-4118-99F0-2844C8399A24}" srcOrd="6" destOrd="0" presId="urn:microsoft.com/office/officeart/2005/8/layout/vList2"/>
    <dgm:cxn modelId="{422F5070-45D3-4B7D-83A0-121549754325}" type="presParOf" srcId="{2C8AE781-129B-4E31-AEAA-A88C3B93118C}" destId="{73B0786D-9545-4921-9114-798FD0EEFC95}" srcOrd="7" destOrd="0" presId="urn:microsoft.com/office/officeart/2005/8/layout/vList2"/>
    <dgm:cxn modelId="{D91D2D42-A071-4968-BAA1-33E6A5C5B24B}" type="presParOf" srcId="{2C8AE781-129B-4E31-AEAA-A88C3B93118C}" destId="{5BD3EA35-A8D0-4480-A12A-B203C8905B31}" srcOrd="8" destOrd="0" presId="urn:microsoft.com/office/officeart/2005/8/layout/vList2"/>
    <dgm:cxn modelId="{B5B553DD-C74B-4563-9267-4F42FFC3CD3F}" type="presParOf" srcId="{2C8AE781-129B-4E31-AEAA-A88C3B93118C}" destId="{148DBCFE-FA47-4C89-AED4-0CD67063777D}" srcOrd="9" destOrd="0" presId="urn:microsoft.com/office/officeart/2005/8/layout/vList2"/>
    <dgm:cxn modelId="{B7CCECEF-0695-42FA-BA58-9D487F8E2DB7}" type="presParOf" srcId="{2C8AE781-129B-4E31-AEAA-A88C3B93118C}" destId="{BD67D418-4611-4A5F-9456-795F16B2174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188FD-5A9B-45EF-BA9E-5425A735832E}">
      <dsp:nvSpPr>
        <dsp:cNvPr id="0" name=""/>
        <dsp:cNvSpPr/>
      </dsp:nvSpPr>
      <dsp:spPr>
        <a:xfrm>
          <a:off x="0" y="0"/>
          <a:ext cx="6681932" cy="7783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baseline="0" dirty="0"/>
            <a:t>Many of the historic features of the landscape are of great importance to the local community. </a:t>
          </a:r>
          <a:endParaRPr lang="en-US" sz="1100" kern="1200" dirty="0"/>
        </a:p>
      </dsp:txBody>
      <dsp:txXfrm>
        <a:off x="37997" y="37997"/>
        <a:ext cx="6605938" cy="702370"/>
      </dsp:txXfrm>
    </dsp:sp>
    <dsp:sp modelId="{909B17FE-1AF7-4630-BF40-8C27B0BFC18E}">
      <dsp:nvSpPr>
        <dsp:cNvPr id="0" name=""/>
        <dsp:cNvSpPr/>
      </dsp:nvSpPr>
      <dsp:spPr>
        <a:xfrm>
          <a:off x="0" y="812213"/>
          <a:ext cx="6681932" cy="778364"/>
        </a:xfrm>
        <a:prstGeom prst="roundRect">
          <a:avLst/>
        </a:prstGeom>
        <a:gradFill rotWithShape="0">
          <a:gsLst>
            <a:gs pos="0">
              <a:schemeClr val="accent2">
                <a:hueOff val="270963"/>
                <a:satOff val="-1326"/>
                <a:lumOff val="745"/>
                <a:alphaOff val="0"/>
                <a:tint val="98000"/>
                <a:lumMod val="114000"/>
              </a:schemeClr>
            </a:gs>
            <a:gs pos="100000">
              <a:schemeClr val="accent2">
                <a:hueOff val="270963"/>
                <a:satOff val="-1326"/>
                <a:lumOff val="74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baseline="0"/>
            <a:t>There are many oast houses that do not enjoy the protection of statutory listing but are none the less highly valued. They are also finite asset for the future. </a:t>
          </a:r>
          <a:endParaRPr lang="en-US" sz="1100" kern="1200"/>
        </a:p>
      </dsp:txBody>
      <dsp:txXfrm>
        <a:off x="37997" y="850210"/>
        <a:ext cx="6605938" cy="702370"/>
      </dsp:txXfrm>
    </dsp:sp>
    <dsp:sp modelId="{0A07C470-2B1D-4CAE-91DA-8039C2E0BA68}">
      <dsp:nvSpPr>
        <dsp:cNvPr id="0" name=""/>
        <dsp:cNvSpPr/>
      </dsp:nvSpPr>
      <dsp:spPr>
        <a:xfrm>
          <a:off x="0" y="1622258"/>
          <a:ext cx="6681932" cy="778364"/>
        </a:xfrm>
        <a:prstGeom prst="roundRect">
          <a:avLst/>
        </a:prstGeom>
        <a:gradFill rotWithShape="0">
          <a:gsLst>
            <a:gs pos="0">
              <a:schemeClr val="accent2">
                <a:hueOff val="541926"/>
                <a:satOff val="-2653"/>
                <a:lumOff val="1490"/>
                <a:alphaOff val="0"/>
                <a:tint val="98000"/>
                <a:lumMod val="114000"/>
              </a:schemeClr>
            </a:gs>
            <a:gs pos="100000">
              <a:schemeClr val="accent2">
                <a:hueOff val="541926"/>
                <a:satOff val="-2653"/>
                <a:lumOff val="149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baseline="0"/>
            <a:t>Generally a heritage asset will demonstrate significant architectural, artistic and/or historic interest. </a:t>
          </a:r>
          <a:endParaRPr lang="en-US" sz="1100" kern="1200"/>
        </a:p>
      </dsp:txBody>
      <dsp:txXfrm>
        <a:off x="37997" y="1660255"/>
        <a:ext cx="6605938" cy="702370"/>
      </dsp:txXfrm>
    </dsp:sp>
    <dsp:sp modelId="{AFCFE923-5486-4118-99F0-2844C8399A24}">
      <dsp:nvSpPr>
        <dsp:cNvPr id="0" name=""/>
        <dsp:cNvSpPr/>
      </dsp:nvSpPr>
      <dsp:spPr>
        <a:xfrm>
          <a:off x="0" y="2432303"/>
          <a:ext cx="6681932" cy="778364"/>
        </a:xfrm>
        <a:prstGeom prst="roundRect">
          <a:avLst/>
        </a:prstGeom>
        <a:gradFill rotWithShape="0">
          <a:gsLst>
            <a:gs pos="0">
              <a:schemeClr val="accent2">
                <a:hueOff val="812888"/>
                <a:satOff val="-3979"/>
                <a:lumOff val="2235"/>
                <a:alphaOff val="0"/>
                <a:tint val="98000"/>
                <a:lumMod val="114000"/>
              </a:schemeClr>
            </a:gs>
            <a:gs pos="100000">
              <a:schemeClr val="accent2">
                <a:hueOff val="812888"/>
                <a:satOff val="-3979"/>
                <a:lumOff val="223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baseline="0"/>
            <a:t>LHAs do not have to be buildings, this is particularly true of Capel where the natural landscape in the main provides a valued rural setting for the many remaining dispersed farmsteads reinforced by the protection of high functioning MGB that separates Tonbridge and Paddock Wood. </a:t>
          </a:r>
          <a:endParaRPr lang="en-US" sz="1100" kern="1200"/>
        </a:p>
      </dsp:txBody>
      <dsp:txXfrm>
        <a:off x="37997" y="2470300"/>
        <a:ext cx="6605938" cy="702370"/>
      </dsp:txXfrm>
    </dsp:sp>
    <dsp:sp modelId="{5BD3EA35-A8D0-4480-A12A-B203C8905B31}">
      <dsp:nvSpPr>
        <dsp:cNvPr id="0" name=""/>
        <dsp:cNvSpPr/>
      </dsp:nvSpPr>
      <dsp:spPr>
        <a:xfrm>
          <a:off x="0" y="3242348"/>
          <a:ext cx="6681932" cy="778364"/>
        </a:xfrm>
        <a:prstGeom prst="roundRect">
          <a:avLst/>
        </a:prstGeom>
        <a:gradFill rotWithShape="0">
          <a:gsLst>
            <a:gs pos="0">
              <a:schemeClr val="accent2">
                <a:hueOff val="1083851"/>
                <a:satOff val="-5306"/>
                <a:lumOff val="2980"/>
                <a:alphaOff val="0"/>
                <a:tint val="98000"/>
                <a:lumMod val="114000"/>
              </a:schemeClr>
            </a:gs>
            <a:gs pos="100000">
              <a:schemeClr val="accent2">
                <a:hueOff val="1083851"/>
                <a:satOff val="-5306"/>
                <a:lumOff val="298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baseline="0"/>
            <a:t>A good example would be Reeds Farm, the last remaining hop farm in Capel which is of great local value and significance.</a:t>
          </a:r>
          <a:endParaRPr lang="en-US" sz="1100" kern="1200"/>
        </a:p>
      </dsp:txBody>
      <dsp:txXfrm>
        <a:off x="37997" y="3280345"/>
        <a:ext cx="6605938" cy="702370"/>
      </dsp:txXfrm>
    </dsp:sp>
    <dsp:sp modelId="{BD67D418-4611-4A5F-9456-795F16B21748}">
      <dsp:nvSpPr>
        <dsp:cNvPr id="0" name=""/>
        <dsp:cNvSpPr/>
      </dsp:nvSpPr>
      <dsp:spPr>
        <a:xfrm>
          <a:off x="0" y="4052393"/>
          <a:ext cx="6681932" cy="778364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baseline="0"/>
            <a:t>KCC do maintain an Asset Register which includes historic farmsteads and recognises the4 clusters of dispersed farmsteads which often have unlisted lasts and barns in the grouping.</a:t>
          </a:r>
          <a:endParaRPr lang="en-US" sz="1100" kern="1200"/>
        </a:p>
      </dsp:txBody>
      <dsp:txXfrm>
        <a:off x="37997" y="4090390"/>
        <a:ext cx="6605938" cy="702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March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March 8,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99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March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149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March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493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March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49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March 8, 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258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March 8, 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56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2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6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8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6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7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1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March 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March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40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88B4-0A75-4008-AC2B-6E67E94ED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549275"/>
            <a:ext cx="5437187" cy="2986234"/>
          </a:xfrm>
        </p:spPr>
        <p:txBody>
          <a:bodyPr anchor="b"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034BE-65F1-476B-AFE4-B2322651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009900"/>
            <a:ext cx="4505324" cy="3082926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tx1">
                  <a:alpha val="60000"/>
                </a:schemeClr>
              </a:solidFill>
            </a:endParaRPr>
          </a:p>
          <a:p>
            <a:pPr algn="ctr"/>
            <a:r>
              <a:rPr lang="en-GB" sz="5400" dirty="0">
                <a:solidFill>
                  <a:schemeClr val="tx1">
                    <a:alpha val="60000"/>
                  </a:schemeClr>
                </a:solidFill>
              </a:rPr>
              <a:t>Heritage</a:t>
            </a:r>
            <a:endParaRPr lang="en-GB" sz="5400" dirty="0">
              <a:solidFill>
                <a:schemeClr val="accent3">
                  <a:lumMod val="40000"/>
                  <a:lumOff val="60000"/>
                  <a:alpha val="60000"/>
                </a:schemeClr>
              </a:solidFill>
            </a:endParaRPr>
          </a:p>
        </p:txBody>
      </p:sp>
      <p:pic>
        <p:nvPicPr>
          <p:cNvPr id="1026" name="100BD200-6D0A-405D-94D8-C93889282BBD">
            <a:extLst>
              <a:ext uri="{FF2B5EF4-FFF2-40B4-BE49-F238E27FC236}">
                <a16:creationId xmlns:a16="http://schemas.microsoft.com/office/drawing/2014/main" id="{C3BA8D81-CF02-45C3-9A84-C081A4B2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375" y="857250"/>
            <a:ext cx="7564440" cy="5618757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50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A10A2C-88B9-4A6F-A8BB-06423AA1C702}"/>
              </a:ext>
            </a:extLst>
          </p:cNvPr>
          <p:cNvSpPr txBox="1"/>
          <p:nvPr/>
        </p:nvSpPr>
        <p:spPr>
          <a:xfrm>
            <a:off x="550862" y="162561"/>
            <a:ext cx="4407218" cy="85343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ffectLst/>
                <a:latin typeface="+mj-lt"/>
                <a:ea typeface="+mj-ea"/>
                <a:cs typeface="+mj-cs"/>
              </a:rPr>
              <a:t>Designated Heritage Assets</a:t>
            </a:r>
            <a:endParaRPr lang="en-US" sz="36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7AC63C-CF96-4972-815A-C01410D6DF10}"/>
              </a:ext>
            </a:extLst>
          </p:cNvPr>
          <p:cNvSpPr txBox="1"/>
          <p:nvPr/>
        </p:nvSpPr>
        <p:spPr>
          <a:xfrm>
            <a:off x="542924" y="1219199"/>
            <a:ext cx="4712018" cy="485832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</a:rPr>
              <a:t>Historic England entries for Capel are in excess of 140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</a:rPr>
              <a:t>These include:</a:t>
            </a:r>
          </a:p>
          <a:p>
            <a:pPr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</a:rPr>
              <a:t>Grade 1 All Saints Church at Tudeley with its 12 stained glass windows by Chagall</a:t>
            </a:r>
          </a:p>
          <a:p>
            <a:pPr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</a:rPr>
              <a:t>Grade 1 St Thomas a Becket at Capel with its mediaeval frescos</a:t>
            </a:r>
          </a:p>
          <a:p>
            <a:pPr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</a:rPr>
              <a:t>Somerhill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</a:rPr>
              <a:t> Grade 1 house and historic park and garden</a:t>
            </a:r>
          </a:p>
          <a:p>
            <a:pPr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</a:rPr>
              <a:t>Four Grade 11* Upper Postern Farmhouse, Thistles/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</a:rPr>
              <a:t>Wenhams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</a:rPr>
              <a:t>,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</a:rPr>
              <a:t>Tatlingbury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</a:rPr>
              <a:t> Farmhouse and the Postern</a:t>
            </a:r>
          </a:p>
          <a:p>
            <a:pPr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</a:rPr>
              <a:t>Castle Hill Scheduled Monument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</a:rPr>
              <a:t>Also noteworthy is the 13C Grade 11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</a:rPr>
              <a:t>Badsell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</a:rPr>
              <a:t> Manor Farmhouse </a:t>
            </a:r>
          </a:p>
        </p:txBody>
      </p:sp>
      <p:pic>
        <p:nvPicPr>
          <p:cNvPr id="4098" name="EACCD15B-0AB7-4EE7-BBF3-14581E6EFCD3">
            <a:extLst>
              <a:ext uri="{FF2B5EF4-FFF2-40B4-BE49-F238E27FC236}">
                <a16:creationId xmlns:a16="http://schemas.microsoft.com/office/drawing/2014/main" id="{E40E7D4C-7646-4F2B-B2F8-47C1BD0C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8232" y="831202"/>
            <a:ext cx="2824087" cy="2315128"/>
          </a:xfrm>
          <a:custGeom>
            <a:avLst/>
            <a:gdLst/>
            <a:ahLst/>
            <a:cxnLst/>
            <a:rect l="l" t="t" r="r" b="b"/>
            <a:pathLst>
              <a:path w="3547818" h="2883450">
                <a:moveTo>
                  <a:pt x="0" y="0"/>
                </a:moveTo>
                <a:lnTo>
                  <a:pt x="3547818" y="0"/>
                </a:lnTo>
                <a:lnTo>
                  <a:pt x="3547818" y="2883450"/>
                </a:lnTo>
                <a:lnTo>
                  <a:pt x="0" y="2883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74AAB0E8-A508-4732-942C-6A5CCB40FC55">
            <a:extLst>
              <a:ext uri="{FF2B5EF4-FFF2-40B4-BE49-F238E27FC236}">
                <a16:creationId xmlns:a16="http://schemas.microsoft.com/office/drawing/2014/main" id="{4594123E-FC07-41FC-BA44-3FFCAECF6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8364" y="831202"/>
            <a:ext cx="2979156" cy="2315128"/>
          </a:xfrm>
          <a:custGeom>
            <a:avLst/>
            <a:gdLst/>
            <a:ahLst/>
            <a:cxnLst/>
            <a:rect l="l" t="t" r="r" b="b"/>
            <a:pathLst>
              <a:path w="3547818" h="2883450">
                <a:moveTo>
                  <a:pt x="0" y="0"/>
                </a:moveTo>
                <a:lnTo>
                  <a:pt x="3547818" y="0"/>
                </a:lnTo>
                <a:lnTo>
                  <a:pt x="3547818" y="2883450"/>
                </a:lnTo>
                <a:lnTo>
                  <a:pt x="0" y="2883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4A178B86-B5E4-413B-8AB3-F08DC98AD408">
            <a:extLst>
              <a:ext uri="{FF2B5EF4-FFF2-40B4-BE49-F238E27FC236}">
                <a16:creationId xmlns:a16="http://schemas.microsoft.com/office/drawing/2014/main" id="{C060032B-1D83-43F7-B615-5135674C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8232" y="3789680"/>
            <a:ext cx="2832199" cy="2424970"/>
          </a:xfrm>
          <a:custGeom>
            <a:avLst/>
            <a:gdLst/>
            <a:ahLst/>
            <a:cxnLst/>
            <a:rect l="l" t="t" r="r" b="b"/>
            <a:pathLst>
              <a:path w="3547818" h="2883450">
                <a:moveTo>
                  <a:pt x="0" y="0"/>
                </a:moveTo>
                <a:lnTo>
                  <a:pt x="3547818" y="0"/>
                </a:lnTo>
                <a:lnTo>
                  <a:pt x="3547818" y="2883450"/>
                </a:lnTo>
                <a:lnTo>
                  <a:pt x="0" y="2883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0FB0F2B-83E2-44FC-AAB2-B7A936AA8CDA">
            <a:extLst>
              <a:ext uri="{FF2B5EF4-FFF2-40B4-BE49-F238E27FC236}">
                <a16:creationId xmlns:a16="http://schemas.microsoft.com/office/drawing/2014/main" id="{DBEBFCD4-67B5-43A1-BE43-39336178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8364" y="3789680"/>
            <a:ext cx="2824086" cy="2424970"/>
          </a:xfrm>
          <a:custGeom>
            <a:avLst/>
            <a:gdLst/>
            <a:ahLst/>
            <a:cxnLst/>
            <a:rect l="l" t="t" r="r" b="b"/>
            <a:pathLst>
              <a:path w="3547818" h="2883450">
                <a:moveTo>
                  <a:pt x="0" y="0"/>
                </a:moveTo>
                <a:lnTo>
                  <a:pt x="3547818" y="0"/>
                </a:lnTo>
                <a:lnTo>
                  <a:pt x="3547818" y="2883450"/>
                </a:lnTo>
                <a:lnTo>
                  <a:pt x="0" y="2883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E85432-3F98-4837-9877-F39B4B83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GB" sz="3200" b="1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Non- designated heritage assets</a:t>
            </a:r>
            <a:br>
              <a:rPr lang="en-GB" sz="3200">
                <a:solidFill>
                  <a:srgbClr val="F2F2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3200">
              <a:solidFill>
                <a:srgbClr val="F2F2F2"/>
              </a:solidFill>
            </a:endParaRPr>
          </a:p>
        </p:txBody>
      </p:sp>
      <p:graphicFrame>
        <p:nvGraphicFramePr>
          <p:cNvPr id="61" name="Content Placeholder 1">
            <a:extLst>
              <a:ext uri="{FF2B5EF4-FFF2-40B4-BE49-F238E27FC236}">
                <a16:creationId xmlns:a16="http://schemas.microsoft.com/office/drawing/2014/main" id="{124F6AC9-76D5-4374-8FD6-9F3F47BF2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658371"/>
              </p:ext>
            </p:extLst>
          </p:nvPr>
        </p:nvGraphicFramePr>
        <p:xfrm>
          <a:off x="5048250" y="1447799"/>
          <a:ext cx="6681932" cy="4832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0079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4FE2BAF-3330-41A0-854E-43FACAA21C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0863" y="619125"/>
            <a:ext cx="5437187" cy="54737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1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research has re-emphasised the importance of historic farmsteads to Tunbridge Wells' rural areas. 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Traditional farmstead groups and their buildings make a positive contribution to local character and distinctiveness.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“…..they are under the greatest threat of neglect on one hand, and development on the other, than any rural building type”. </a:t>
            </a:r>
            <a:r>
              <a:rPr kumimoji="0" lang="en-GB" altLang="en-US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National and local research has highlighted the significance of traditional farmsteads as assets which contribute to landscape character, local distinctiveness and rural economies and communities.</a:t>
            </a:r>
            <a:r>
              <a:rPr kumimoji="0" lang="en-GB" altLang="en-US" sz="1400" b="0" i="1" u="none" strike="noStrike" cap="none" normalizeH="0" baseline="3000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kumimoji="0" lang="en-GB" altLang="en-US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Kent Farmsteads Assessment Guidance 2016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low weald characteristics, the rural nature of Capel and the importance of the GB setting of the majority of these assets are of considerable significance. 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lack of urban sprawl contributes greatly to the settings.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0A9C0762-2A4B-490F-A783-27644CB68B86">
            <a:extLst>
              <a:ext uri="{FF2B5EF4-FFF2-40B4-BE49-F238E27FC236}">
                <a16:creationId xmlns:a16="http://schemas.microsoft.com/office/drawing/2014/main" id="{DA648F15-A984-4E41-9D90-16611DF88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675" y="1661279"/>
            <a:ext cx="4713922" cy="3535441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21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DDCA-6CCD-4F32-B2FA-53E1BB73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443345"/>
            <a:ext cx="9252154" cy="108065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GB" sz="33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Rural Lanes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FD20ACE-AEA1-4E07-BB82-6538190447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8930" y="1865746"/>
            <a:ext cx="7312814" cy="46551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Five roads within Capel are included in the “Rural Lanes”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Tunbridge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Wells Supplementary Document.</a:t>
            </a:r>
            <a:endParaRPr kumimoji="0" lang="en-GB" altLang="en-US" sz="1600" b="0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Sherenden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Road (No 125)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Hartlake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Road (no 124) 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(Both are amongst the most highly scoring lanes in the borough.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Hartlake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Road is in the top 5% for historic value (Appendix 4) whilst both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Sherenden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Hartlake</a:t>
            </a:r>
            <a:r>
              <a:rPr lang="en-US" alt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are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the top 10% for high landscape and amenity value (Appendix 3) 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SPD “Rural Lanes”)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Sychem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Lane (no. 127)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Church Lane (No 128)  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Alders Road (no 126)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See the source image">
            <a:extLst>
              <a:ext uri="{FF2B5EF4-FFF2-40B4-BE49-F238E27FC236}">
                <a16:creationId xmlns:a16="http://schemas.microsoft.com/office/drawing/2014/main" id="{9CDEDA9A-6B15-4262-9DC3-6FCF5BB4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1463" y="3106151"/>
            <a:ext cx="3398792" cy="25602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5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E977-B908-46A6-8FFD-1187958C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Policy and Design Codes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4CFC2-CA52-4850-A62E-7F2F04EA0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817" y="2354893"/>
            <a:ext cx="6588071" cy="3737932"/>
          </a:xfrm>
        </p:spPr>
        <p:txBody>
          <a:bodyPr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Policy C2: Reflecting the character of Capel’s settlements through high quality design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Policy C3: Meeting the highest environmental standards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Policy C5: Conserving Heritage Assets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Policy C6: Rural landscape including rural lanes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16D7031C-05FB-4850-A5FB-F41423C3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03" y="1729524"/>
            <a:ext cx="4106279" cy="3398951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51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</TotalTime>
  <Words>528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 </vt:lpstr>
      <vt:lpstr>PowerPoint Presentation</vt:lpstr>
      <vt:lpstr>Non- designated heritage assets </vt:lpstr>
      <vt:lpstr>PowerPoint Presentation</vt:lpstr>
      <vt:lpstr> Rural Lanes</vt:lpstr>
      <vt:lpstr>Policy and Design Codes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Louise Goldsmith (Clerk)</dc:creator>
  <cp:lastModifiedBy>Louise Goldsmith (Clerk)</cp:lastModifiedBy>
  <cp:revision>1</cp:revision>
  <dcterms:created xsi:type="dcterms:W3CDTF">2022-03-07T17:45:25Z</dcterms:created>
  <dcterms:modified xsi:type="dcterms:W3CDTF">2022-03-08T10:33:57Z</dcterms:modified>
</cp:coreProperties>
</file>